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4" r:id="rId5"/>
    <p:sldId id="265" r:id="rId6"/>
    <p:sldId id="267" r:id="rId7"/>
    <p:sldId id="273" r:id="rId8"/>
    <p:sldId id="268" r:id="rId9"/>
    <p:sldId id="272" r:id="rId10"/>
    <p:sldId id="269" r:id="rId11"/>
    <p:sldId id="266" r:id="rId12"/>
    <p:sldId id="271" r:id="rId13"/>
  </p:sldIdLst>
  <p:sldSz cx="12192000" cy="6858000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FE7299-D057-4C17-9960-2BC805B5B790}" v="1" dt="2020-04-29T08:25:17.3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od, Lucy" userId="fc26114c-1456-4dbd-af7e-8d6f300a5a38" providerId="ADAL" clId="{CC2C33DA-59C0-4043-A826-32CE26F8A7C5}"/>
    <pc:docChg chg="undo custSel modSld">
      <pc:chgData name="Wood, Lucy" userId="fc26114c-1456-4dbd-af7e-8d6f300a5a38" providerId="ADAL" clId="{CC2C33DA-59C0-4043-A826-32CE26F8A7C5}" dt="2020-04-07T13:18:28.790" v="837" actId="20577"/>
      <pc:docMkLst>
        <pc:docMk/>
      </pc:docMkLst>
      <pc:sldChg chg="modSp">
        <pc:chgData name="Wood, Lucy" userId="fc26114c-1456-4dbd-af7e-8d6f300a5a38" providerId="ADAL" clId="{CC2C33DA-59C0-4043-A826-32CE26F8A7C5}" dt="2020-04-07T13:18:28.790" v="837" actId="20577"/>
        <pc:sldMkLst>
          <pc:docMk/>
          <pc:sldMk cId="4268399292" sldId="264"/>
        </pc:sldMkLst>
        <pc:spChg chg="mod">
          <ac:chgData name="Wood, Lucy" userId="fc26114c-1456-4dbd-af7e-8d6f300a5a38" providerId="ADAL" clId="{CC2C33DA-59C0-4043-A826-32CE26F8A7C5}" dt="2020-04-07T13:18:28.790" v="837" actId="20577"/>
          <ac:spMkLst>
            <pc:docMk/>
            <pc:sldMk cId="4268399292" sldId="264"/>
            <ac:spMk id="18" creationId="{B370D3A3-4B18-46A8-9623-BCE4A8D48555}"/>
          </ac:spMkLst>
        </pc:spChg>
        <pc:spChg chg="mod">
          <ac:chgData name="Wood, Lucy" userId="fc26114c-1456-4dbd-af7e-8d6f300a5a38" providerId="ADAL" clId="{CC2C33DA-59C0-4043-A826-32CE26F8A7C5}" dt="2020-04-07T12:31:50.023" v="309" actId="20577"/>
          <ac:spMkLst>
            <pc:docMk/>
            <pc:sldMk cId="4268399292" sldId="264"/>
            <ac:spMk id="20" creationId="{84AD8CF2-1F27-4141-A103-04168FC7AC96}"/>
          </ac:spMkLst>
        </pc:spChg>
      </pc:sldChg>
      <pc:sldChg chg="delSp modSp">
        <pc:chgData name="Wood, Lucy" userId="fc26114c-1456-4dbd-af7e-8d6f300a5a38" providerId="ADAL" clId="{CC2C33DA-59C0-4043-A826-32CE26F8A7C5}" dt="2020-04-07T12:31:12.630" v="237" actId="20577"/>
        <pc:sldMkLst>
          <pc:docMk/>
          <pc:sldMk cId="3465454826" sldId="265"/>
        </pc:sldMkLst>
        <pc:spChg chg="mod">
          <ac:chgData name="Wood, Lucy" userId="fc26114c-1456-4dbd-af7e-8d6f300a5a38" providerId="ADAL" clId="{CC2C33DA-59C0-4043-A826-32CE26F8A7C5}" dt="2020-04-07T12:29:31.053" v="2" actId="6549"/>
          <ac:spMkLst>
            <pc:docMk/>
            <pc:sldMk cId="3465454826" sldId="265"/>
            <ac:spMk id="3" creationId="{E6841FB7-C98C-4289-87E2-73C60BF39528}"/>
          </ac:spMkLst>
        </pc:spChg>
        <pc:spChg chg="mod">
          <ac:chgData name="Wood, Lucy" userId="fc26114c-1456-4dbd-af7e-8d6f300a5a38" providerId="ADAL" clId="{CC2C33DA-59C0-4043-A826-32CE26F8A7C5}" dt="2020-04-07T12:31:12.630" v="237" actId="20577"/>
          <ac:spMkLst>
            <pc:docMk/>
            <pc:sldMk cId="3465454826" sldId="265"/>
            <ac:spMk id="7" creationId="{185DACEB-595C-438F-A77A-E53F98A2A227}"/>
          </ac:spMkLst>
        </pc:spChg>
        <pc:spChg chg="mod">
          <ac:chgData name="Wood, Lucy" userId="fc26114c-1456-4dbd-af7e-8d6f300a5a38" providerId="ADAL" clId="{CC2C33DA-59C0-4043-A826-32CE26F8A7C5}" dt="2020-04-07T12:30:58.424" v="227" actId="27636"/>
          <ac:spMkLst>
            <pc:docMk/>
            <pc:sldMk cId="3465454826" sldId="265"/>
            <ac:spMk id="9" creationId="{44E22C57-FD54-40A0-AEBD-999E75A7D497}"/>
          </ac:spMkLst>
        </pc:spChg>
        <pc:picChg chg="del">
          <ac:chgData name="Wood, Lucy" userId="fc26114c-1456-4dbd-af7e-8d6f300a5a38" providerId="ADAL" clId="{CC2C33DA-59C0-4043-A826-32CE26F8A7C5}" dt="2020-04-07T12:31:04.377" v="228" actId="478"/>
          <ac:picMkLst>
            <pc:docMk/>
            <pc:sldMk cId="3465454826" sldId="265"/>
            <ac:picMk id="20" creationId="{3C5823BD-642E-4FD4-AA93-29A9430B6F41}"/>
          </ac:picMkLst>
        </pc:picChg>
      </pc:sldChg>
      <pc:sldChg chg="modSp">
        <pc:chgData name="Wood, Lucy" userId="fc26114c-1456-4dbd-af7e-8d6f300a5a38" providerId="ADAL" clId="{CC2C33DA-59C0-4043-A826-32CE26F8A7C5}" dt="2020-04-07T12:44:18.171" v="791" actId="6549"/>
        <pc:sldMkLst>
          <pc:docMk/>
          <pc:sldMk cId="2263889346" sldId="266"/>
        </pc:sldMkLst>
        <pc:spChg chg="mod">
          <ac:chgData name="Wood, Lucy" userId="fc26114c-1456-4dbd-af7e-8d6f300a5a38" providerId="ADAL" clId="{CC2C33DA-59C0-4043-A826-32CE26F8A7C5}" dt="2020-04-07T12:44:18.171" v="791" actId="6549"/>
          <ac:spMkLst>
            <pc:docMk/>
            <pc:sldMk cId="2263889346" sldId="266"/>
            <ac:spMk id="6" creationId="{9C383873-1ACC-4285-9071-305DE9E2508F}"/>
          </ac:spMkLst>
        </pc:spChg>
      </pc:sldChg>
      <pc:sldChg chg="delSp modSp">
        <pc:chgData name="Wood, Lucy" userId="fc26114c-1456-4dbd-af7e-8d6f300a5a38" providerId="ADAL" clId="{CC2C33DA-59C0-4043-A826-32CE26F8A7C5}" dt="2020-04-07T12:33:02.665" v="321" actId="6549"/>
        <pc:sldMkLst>
          <pc:docMk/>
          <pc:sldMk cId="1942843046" sldId="267"/>
        </pc:sldMkLst>
        <pc:spChg chg="mod">
          <ac:chgData name="Wood, Lucy" userId="fc26114c-1456-4dbd-af7e-8d6f300a5a38" providerId="ADAL" clId="{CC2C33DA-59C0-4043-A826-32CE26F8A7C5}" dt="2020-04-07T12:32:58.254" v="320" actId="20577"/>
          <ac:spMkLst>
            <pc:docMk/>
            <pc:sldMk cId="1942843046" sldId="267"/>
            <ac:spMk id="3" creationId="{E6841FB7-C98C-4289-87E2-73C60BF39528}"/>
          </ac:spMkLst>
        </pc:spChg>
        <pc:spChg chg="mod">
          <ac:chgData name="Wood, Lucy" userId="fc26114c-1456-4dbd-af7e-8d6f300a5a38" providerId="ADAL" clId="{CC2C33DA-59C0-4043-A826-32CE26F8A7C5}" dt="2020-04-07T12:33:02.665" v="321" actId="6549"/>
          <ac:spMkLst>
            <pc:docMk/>
            <pc:sldMk cId="1942843046" sldId="267"/>
            <ac:spMk id="6" creationId="{9C383873-1ACC-4285-9071-305DE9E2508F}"/>
          </ac:spMkLst>
        </pc:spChg>
        <pc:spChg chg="mod">
          <ac:chgData name="Wood, Lucy" userId="fc26114c-1456-4dbd-af7e-8d6f300a5a38" providerId="ADAL" clId="{CC2C33DA-59C0-4043-A826-32CE26F8A7C5}" dt="2020-04-07T12:32:44.716" v="314" actId="1076"/>
          <ac:spMkLst>
            <pc:docMk/>
            <pc:sldMk cId="1942843046" sldId="267"/>
            <ac:spMk id="8" creationId="{58D13470-E7E9-4886-BBDA-C3DCAC607530}"/>
          </ac:spMkLst>
        </pc:spChg>
        <pc:grpChg chg="del">
          <ac:chgData name="Wood, Lucy" userId="fc26114c-1456-4dbd-af7e-8d6f300a5a38" providerId="ADAL" clId="{CC2C33DA-59C0-4043-A826-32CE26F8A7C5}" dt="2020-04-07T12:32:06.002" v="310" actId="478"/>
          <ac:grpSpMkLst>
            <pc:docMk/>
            <pc:sldMk cId="1942843046" sldId="267"/>
            <ac:grpSpMk id="7" creationId="{EA8C3B49-BA7D-437C-9926-7B42BCFCED96}"/>
          </ac:grpSpMkLst>
        </pc:grpChg>
        <pc:picChg chg="mod">
          <ac:chgData name="Wood, Lucy" userId="fc26114c-1456-4dbd-af7e-8d6f300a5a38" providerId="ADAL" clId="{CC2C33DA-59C0-4043-A826-32CE26F8A7C5}" dt="2020-04-07T12:32:40.950" v="313" actId="1076"/>
          <ac:picMkLst>
            <pc:docMk/>
            <pc:sldMk cId="1942843046" sldId="267"/>
            <ac:picMk id="35" creationId="{FA12E740-DE6B-4163-BD58-2AD139014F9C}"/>
          </ac:picMkLst>
        </pc:picChg>
      </pc:sldChg>
      <pc:sldChg chg="delSp modSp">
        <pc:chgData name="Wood, Lucy" userId="fc26114c-1456-4dbd-af7e-8d6f300a5a38" providerId="ADAL" clId="{CC2C33DA-59C0-4043-A826-32CE26F8A7C5}" dt="2020-04-07T12:40:05.637" v="639" actId="20577"/>
        <pc:sldMkLst>
          <pc:docMk/>
          <pc:sldMk cId="3798655250" sldId="268"/>
        </pc:sldMkLst>
        <pc:spChg chg="mod">
          <ac:chgData name="Wood, Lucy" userId="fc26114c-1456-4dbd-af7e-8d6f300a5a38" providerId="ADAL" clId="{CC2C33DA-59C0-4043-A826-32CE26F8A7C5}" dt="2020-04-07T12:34:28.196" v="393" actId="20577"/>
          <ac:spMkLst>
            <pc:docMk/>
            <pc:sldMk cId="3798655250" sldId="268"/>
            <ac:spMk id="2" creationId="{C1B56389-C3CE-4600-B32E-FB8836DF172D}"/>
          </ac:spMkLst>
        </pc:spChg>
        <pc:spChg chg="mod">
          <ac:chgData name="Wood, Lucy" userId="fc26114c-1456-4dbd-af7e-8d6f300a5a38" providerId="ADAL" clId="{CC2C33DA-59C0-4043-A826-32CE26F8A7C5}" dt="2020-04-07T12:40:05.637" v="639" actId="20577"/>
          <ac:spMkLst>
            <pc:docMk/>
            <pc:sldMk cId="3798655250" sldId="268"/>
            <ac:spMk id="3" creationId="{E6841FB7-C98C-4289-87E2-73C60BF39528}"/>
          </ac:spMkLst>
        </pc:spChg>
        <pc:spChg chg="mod">
          <ac:chgData name="Wood, Lucy" userId="fc26114c-1456-4dbd-af7e-8d6f300a5a38" providerId="ADAL" clId="{CC2C33DA-59C0-4043-A826-32CE26F8A7C5}" dt="2020-04-07T12:38:19.682" v="561" actId="20577"/>
          <ac:spMkLst>
            <pc:docMk/>
            <pc:sldMk cId="3798655250" sldId="268"/>
            <ac:spMk id="4" creationId="{14F8F05F-44DB-42D6-BDAD-733A94731B06}"/>
          </ac:spMkLst>
        </pc:spChg>
        <pc:spChg chg="mod">
          <ac:chgData name="Wood, Lucy" userId="fc26114c-1456-4dbd-af7e-8d6f300a5a38" providerId="ADAL" clId="{CC2C33DA-59C0-4043-A826-32CE26F8A7C5}" dt="2020-04-07T12:36:48.623" v="508" actId="20577"/>
          <ac:spMkLst>
            <pc:docMk/>
            <pc:sldMk cId="3798655250" sldId="268"/>
            <ac:spMk id="5" creationId="{F098E939-C532-43BB-990E-C31F941BFDAB}"/>
          </ac:spMkLst>
        </pc:spChg>
        <pc:spChg chg="mod">
          <ac:chgData name="Wood, Lucy" userId="fc26114c-1456-4dbd-af7e-8d6f300a5a38" providerId="ADAL" clId="{CC2C33DA-59C0-4043-A826-32CE26F8A7C5}" dt="2020-04-07T12:34:55.736" v="414" actId="20577"/>
          <ac:spMkLst>
            <pc:docMk/>
            <pc:sldMk cId="3798655250" sldId="268"/>
            <ac:spMk id="16" creationId="{27F2C311-02AA-4EF7-B87F-16A20FEE5352}"/>
          </ac:spMkLst>
        </pc:spChg>
        <pc:spChg chg="mod">
          <ac:chgData name="Wood, Lucy" userId="fc26114c-1456-4dbd-af7e-8d6f300a5a38" providerId="ADAL" clId="{CC2C33DA-59C0-4043-A826-32CE26F8A7C5}" dt="2020-04-07T12:35:36.787" v="438" actId="20577"/>
          <ac:spMkLst>
            <pc:docMk/>
            <pc:sldMk cId="3798655250" sldId="268"/>
            <ac:spMk id="17" creationId="{542D6F00-3F95-4C86-9E3A-2134F398488C}"/>
          </ac:spMkLst>
        </pc:spChg>
        <pc:picChg chg="del">
          <ac:chgData name="Wood, Lucy" userId="fc26114c-1456-4dbd-af7e-8d6f300a5a38" providerId="ADAL" clId="{CC2C33DA-59C0-4043-A826-32CE26F8A7C5}" dt="2020-04-07T12:33:55.482" v="357" actId="478"/>
          <ac:picMkLst>
            <pc:docMk/>
            <pc:sldMk cId="3798655250" sldId="268"/>
            <ac:picMk id="8" creationId="{8757FDE4-C02F-4166-B56B-0C45E5D934EC}"/>
          </ac:picMkLst>
        </pc:picChg>
      </pc:sldChg>
      <pc:sldChg chg="addSp delSp modSp">
        <pc:chgData name="Wood, Lucy" userId="fc26114c-1456-4dbd-af7e-8d6f300a5a38" providerId="ADAL" clId="{CC2C33DA-59C0-4043-A826-32CE26F8A7C5}" dt="2020-04-07T12:42:59.343" v="713" actId="20577"/>
        <pc:sldMkLst>
          <pc:docMk/>
          <pc:sldMk cId="1122546838" sldId="269"/>
        </pc:sldMkLst>
        <pc:spChg chg="mod">
          <ac:chgData name="Wood, Lucy" userId="fc26114c-1456-4dbd-af7e-8d6f300a5a38" providerId="ADAL" clId="{CC2C33DA-59C0-4043-A826-32CE26F8A7C5}" dt="2020-04-07T12:42:33.252" v="670" actId="20577"/>
          <ac:spMkLst>
            <pc:docMk/>
            <pc:sldMk cId="1122546838" sldId="269"/>
            <ac:spMk id="3" creationId="{E6841FB7-C98C-4289-87E2-73C60BF39528}"/>
          </ac:spMkLst>
        </pc:spChg>
        <pc:spChg chg="del mod">
          <ac:chgData name="Wood, Lucy" userId="fc26114c-1456-4dbd-af7e-8d6f300a5a38" providerId="ADAL" clId="{CC2C33DA-59C0-4043-A826-32CE26F8A7C5}" dt="2020-04-07T12:42:50.665" v="676" actId="478"/>
          <ac:spMkLst>
            <pc:docMk/>
            <pc:sldMk cId="1122546838" sldId="269"/>
            <ac:spMk id="5" creationId="{39C738E1-4E33-49D1-92E7-4B5F0EC65F58}"/>
          </ac:spMkLst>
        </pc:spChg>
        <pc:spChg chg="add del mod">
          <ac:chgData name="Wood, Lucy" userId="fc26114c-1456-4dbd-af7e-8d6f300a5a38" providerId="ADAL" clId="{CC2C33DA-59C0-4043-A826-32CE26F8A7C5}" dt="2020-04-07T12:42:59.343" v="713" actId="20577"/>
          <ac:spMkLst>
            <pc:docMk/>
            <pc:sldMk cId="1122546838" sldId="269"/>
            <ac:spMk id="6" creationId="{9C383873-1ACC-4285-9071-305DE9E2508F}"/>
          </ac:spMkLst>
        </pc:spChg>
        <pc:grpChg chg="del">
          <ac:chgData name="Wood, Lucy" userId="fc26114c-1456-4dbd-af7e-8d6f300a5a38" providerId="ADAL" clId="{CC2C33DA-59C0-4043-A826-32CE26F8A7C5}" dt="2020-04-07T12:42:39.650" v="672" actId="478"/>
          <ac:grpSpMkLst>
            <pc:docMk/>
            <pc:sldMk cId="1122546838" sldId="269"/>
            <ac:grpSpMk id="10" creationId="{24BACE50-18C8-41C8-B6CC-FCC901AAEE1A}"/>
          </ac:grpSpMkLst>
        </pc:grpChg>
        <pc:picChg chg="del">
          <ac:chgData name="Wood, Lucy" userId="fc26114c-1456-4dbd-af7e-8d6f300a5a38" providerId="ADAL" clId="{CC2C33DA-59C0-4043-A826-32CE26F8A7C5}" dt="2020-04-07T12:42:35.613" v="671" actId="478"/>
          <ac:picMkLst>
            <pc:docMk/>
            <pc:sldMk cId="1122546838" sldId="269"/>
            <ac:picMk id="4" creationId="{C6DFFF1E-B49F-4D31-98A7-A80DF75D791F}"/>
          </ac:picMkLst>
        </pc:picChg>
        <pc:picChg chg="del">
          <ac:chgData name="Wood, Lucy" userId="fc26114c-1456-4dbd-af7e-8d6f300a5a38" providerId="ADAL" clId="{CC2C33DA-59C0-4043-A826-32CE26F8A7C5}" dt="2020-04-07T12:42:27.281" v="664" actId="478"/>
          <ac:picMkLst>
            <pc:docMk/>
            <pc:sldMk cId="1122546838" sldId="269"/>
            <ac:picMk id="9" creationId="{82629AC8-B02C-4FD6-A96A-B1254F2D84AC}"/>
          </ac:picMkLst>
        </pc:picChg>
      </pc:sldChg>
      <pc:sldChg chg="delSp modSp">
        <pc:chgData name="Wood, Lucy" userId="fc26114c-1456-4dbd-af7e-8d6f300a5a38" providerId="ADAL" clId="{CC2C33DA-59C0-4043-A826-32CE26F8A7C5}" dt="2020-04-07T12:43:43.025" v="753" actId="6549"/>
        <pc:sldMkLst>
          <pc:docMk/>
          <pc:sldMk cId="2699160067" sldId="270"/>
        </pc:sldMkLst>
        <pc:spChg chg="mod">
          <ac:chgData name="Wood, Lucy" userId="fc26114c-1456-4dbd-af7e-8d6f300a5a38" providerId="ADAL" clId="{CC2C33DA-59C0-4043-A826-32CE26F8A7C5}" dt="2020-04-07T12:43:33.374" v="746" actId="27636"/>
          <ac:spMkLst>
            <pc:docMk/>
            <pc:sldMk cId="2699160067" sldId="270"/>
            <ac:spMk id="3" creationId="{E6841FB7-C98C-4289-87E2-73C60BF39528}"/>
          </ac:spMkLst>
        </pc:spChg>
        <pc:spChg chg="mod">
          <ac:chgData name="Wood, Lucy" userId="fc26114c-1456-4dbd-af7e-8d6f300a5a38" providerId="ADAL" clId="{CC2C33DA-59C0-4043-A826-32CE26F8A7C5}" dt="2020-04-07T12:43:43.025" v="753" actId="6549"/>
          <ac:spMkLst>
            <pc:docMk/>
            <pc:sldMk cId="2699160067" sldId="270"/>
            <ac:spMk id="6" creationId="{9C383873-1ACC-4285-9071-305DE9E2508F}"/>
          </ac:spMkLst>
        </pc:spChg>
        <pc:spChg chg="mod">
          <ac:chgData name="Wood, Lucy" userId="fc26114c-1456-4dbd-af7e-8d6f300a5a38" providerId="ADAL" clId="{CC2C33DA-59C0-4043-A826-32CE26F8A7C5}" dt="2020-04-07T12:43:25.505" v="744" actId="20577"/>
          <ac:spMkLst>
            <pc:docMk/>
            <pc:sldMk cId="2699160067" sldId="270"/>
            <ac:spMk id="14" creationId="{80173D6C-DD22-4BE8-9DD3-46C2F5CF7325}"/>
          </ac:spMkLst>
        </pc:spChg>
        <pc:spChg chg="mod">
          <ac:chgData name="Wood, Lucy" userId="fc26114c-1456-4dbd-af7e-8d6f300a5a38" providerId="ADAL" clId="{CC2C33DA-59C0-4043-A826-32CE26F8A7C5}" dt="2020-04-07T12:43:16.351" v="714" actId="6549"/>
          <ac:spMkLst>
            <pc:docMk/>
            <pc:sldMk cId="2699160067" sldId="270"/>
            <ac:spMk id="15" creationId="{1E1B842A-8415-4B17-8FEF-C77DF04C6304}"/>
          </ac:spMkLst>
        </pc:spChg>
        <pc:picChg chg="del">
          <ac:chgData name="Wood, Lucy" userId="fc26114c-1456-4dbd-af7e-8d6f300a5a38" providerId="ADAL" clId="{CC2C33DA-59C0-4043-A826-32CE26F8A7C5}" dt="2020-04-07T12:43:40.099" v="752" actId="478"/>
          <ac:picMkLst>
            <pc:docMk/>
            <pc:sldMk cId="2699160067" sldId="270"/>
            <ac:picMk id="22" creationId="{5BEC1D50-47CF-47C4-9BE4-9CDD5A4B5D61}"/>
          </ac:picMkLst>
        </pc:picChg>
        <pc:picChg chg="del">
          <ac:chgData name="Wood, Lucy" userId="fc26114c-1456-4dbd-af7e-8d6f300a5a38" providerId="ADAL" clId="{CC2C33DA-59C0-4043-A826-32CE26F8A7C5}" dt="2020-04-07T12:43:38.767" v="751" actId="478"/>
          <ac:picMkLst>
            <pc:docMk/>
            <pc:sldMk cId="2699160067" sldId="270"/>
            <ac:picMk id="27" creationId="{AA0C514B-02FF-4D3C-837E-E9B30A5D110D}"/>
          </ac:picMkLst>
        </pc:picChg>
        <pc:picChg chg="del">
          <ac:chgData name="Wood, Lucy" userId="fc26114c-1456-4dbd-af7e-8d6f300a5a38" providerId="ADAL" clId="{CC2C33DA-59C0-4043-A826-32CE26F8A7C5}" dt="2020-04-07T12:43:37.775" v="750" actId="478"/>
          <ac:picMkLst>
            <pc:docMk/>
            <pc:sldMk cId="2699160067" sldId="270"/>
            <ac:picMk id="28" creationId="{05CEE4BC-2478-4EC8-A1F0-423251D3A5F9}"/>
          </ac:picMkLst>
        </pc:picChg>
        <pc:picChg chg="del">
          <ac:chgData name="Wood, Lucy" userId="fc26114c-1456-4dbd-af7e-8d6f300a5a38" providerId="ADAL" clId="{CC2C33DA-59C0-4043-A826-32CE26F8A7C5}" dt="2020-04-07T12:43:37.008" v="749" actId="478"/>
          <ac:picMkLst>
            <pc:docMk/>
            <pc:sldMk cId="2699160067" sldId="270"/>
            <ac:picMk id="29" creationId="{9FCDB4BD-25F2-4A36-8DF3-C9D36C60B6C0}"/>
          </ac:picMkLst>
        </pc:picChg>
        <pc:picChg chg="del mod">
          <ac:chgData name="Wood, Lucy" userId="fc26114c-1456-4dbd-af7e-8d6f300a5a38" providerId="ADAL" clId="{CC2C33DA-59C0-4043-A826-32CE26F8A7C5}" dt="2020-04-07T12:43:35.468" v="748" actId="478"/>
          <ac:picMkLst>
            <pc:docMk/>
            <pc:sldMk cId="2699160067" sldId="270"/>
            <ac:picMk id="30" creationId="{15623765-E11A-4B78-B210-4DAF6245E517}"/>
          </ac:picMkLst>
        </pc:picChg>
      </pc:sldChg>
      <pc:sldChg chg="delSp modSp">
        <pc:chgData name="Wood, Lucy" userId="fc26114c-1456-4dbd-af7e-8d6f300a5a38" providerId="ADAL" clId="{CC2C33DA-59C0-4043-A826-32CE26F8A7C5}" dt="2020-04-07T12:43:55.102" v="789" actId="20577"/>
        <pc:sldMkLst>
          <pc:docMk/>
          <pc:sldMk cId="2893040652" sldId="271"/>
        </pc:sldMkLst>
        <pc:spChg chg="mod">
          <ac:chgData name="Wood, Lucy" userId="fc26114c-1456-4dbd-af7e-8d6f300a5a38" providerId="ADAL" clId="{CC2C33DA-59C0-4043-A826-32CE26F8A7C5}" dt="2020-04-07T12:43:55.102" v="789" actId="20577"/>
          <ac:spMkLst>
            <pc:docMk/>
            <pc:sldMk cId="2893040652" sldId="271"/>
            <ac:spMk id="6" creationId="{9C383873-1ACC-4285-9071-305DE9E2508F}"/>
          </ac:spMkLst>
        </pc:spChg>
        <pc:picChg chg="del">
          <ac:chgData name="Wood, Lucy" userId="fc26114c-1456-4dbd-af7e-8d6f300a5a38" providerId="ADAL" clId="{CC2C33DA-59C0-4043-A826-32CE26F8A7C5}" dt="2020-04-07T12:43:50.444" v="754" actId="478"/>
          <ac:picMkLst>
            <pc:docMk/>
            <pc:sldMk cId="2893040652" sldId="271"/>
            <ac:picMk id="3" creationId="{56D38BA2-200D-4A33-B68C-3596C4290FDF}"/>
          </ac:picMkLst>
        </pc:picChg>
      </pc:sldChg>
      <pc:sldChg chg="delSp modSp">
        <pc:chgData name="Wood, Lucy" userId="fc26114c-1456-4dbd-af7e-8d6f300a5a38" providerId="ADAL" clId="{CC2C33DA-59C0-4043-A826-32CE26F8A7C5}" dt="2020-04-07T12:41:34.972" v="663" actId="20577"/>
        <pc:sldMkLst>
          <pc:docMk/>
          <pc:sldMk cId="2289127579" sldId="272"/>
        </pc:sldMkLst>
        <pc:spChg chg="mod">
          <ac:chgData name="Wood, Lucy" userId="fc26114c-1456-4dbd-af7e-8d6f300a5a38" providerId="ADAL" clId="{CC2C33DA-59C0-4043-A826-32CE26F8A7C5}" dt="2020-04-07T12:41:34.972" v="663" actId="20577"/>
          <ac:spMkLst>
            <pc:docMk/>
            <pc:sldMk cId="2289127579" sldId="272"/>
            <ac:spMk id="11" creationId="{FC5BC648-B8CD-4896-A427-DD5DC53C51E3}"/>
          </ac:spMkLst>
        </pc:spChg>
        <pc:graphicFrameChg chg="del modGraphic">
          <ac:chgData name="Wood, Lucy" userId="fc26114c-1456-4dbd-af7e-8d6f300a5a38" providerId="ADAL" clId="{CC2C33DA-59C0-4043-A826-32CE26F8A7C5}" dt="2020-04-07T12:41:20.370" v="641" actId="478"/>
          <ac:graphicFrameMkLst>
            <pc:docMk/>
            <pc:sldMk cId="2289127579" sldId="272"/>
            <ac:graphicFrameMk id="9" creationId="{98D296F1-24AD-437C-8761-7D4F64904857}"/>
          </ac:graphicFrameMkLst>
        </pc:graphicFrameChg>
      </pc:sldChg>
    </pc:docChg>
  </pc:docChgLst>
  <pc:docChgLst>
    <pc:chgData name="Wood, Lucy" userId="fc26114c-1456-4dbd-af7e-8d6f300a5a38" providerId="ADAL" clId="{5FBDD65E-2104-4D26-BFD5-8CA7F2438E18}"/>
    <pc:docChg chg="undo redo custSel addSld delSld modSld">
      <pc:chgData name="Wood, Lucy" userId="fc26114c-1456-4dbd-af7e-8d6f300a5a38" providerId="ADAL" clId="{5FBDD65E-2104-4D26-BFD5-8CA7F2438E18}" dt="2020-04-13T08:56:19.679" v="5676" actId="20577"/>
      <pc:docMkLst>
        <pc:docMk/>
      </pc:docMkLst>
      <pc:sldChg chg="modSp">
        <pc:chgData name="Wood, Lucy" userId="fc26114c-1456-4dbd-af7e-8d6f300a5a38" providerId="ADAL" clId="{5FBDD65E-2104-4D26-BFD5-8CA7F2438E18}" dt="2020-04-13T08:41:22.676" v="5412" actId="1076"/>
        <pc:sldMkLst>
          <pc:docMk/>
          <pc:sldMk cId="4268399292" sldId="264"/>
        </pc:sldMkLst>
        <pc:spChg chg="mod">
          <ac:chgData name="Wood, Lucy" userId="fc26114c-1456-4dbd-af7e-8d6f300a5a38" providerId="ADAL" clId="{5FBDD65E-2104-4D26-BFD5-8CA7F2438E18}" dt="2020-04-13T08:41:22.676" v="5412" actId="1076"/>
          <ac:spMkLst>
            <pc:docMk/>
            <pc:sldMk cId="4268399292" sldId="264"/>
            <ac:spMk id="23" creationId="{448DBB14-452D-48E7-8FC6-16F403D91C1C}"/>
          </ac:spMkLst>
        </pc:spChg>
      </pc:sldChg>
      <pc:sldChg chg="addSp modSp">
        <pc:chgData name="Wood, Lucy" userId="fc26114c-1456-4dbd-af7e-8d6f300a5a38" providerId="ADAL" clId="{5FBDD65E-2104-4D26-BFD5-8CA7F2438E18}" dt="2020-04-13T08:49:04.386" v="5628" actId="20577"/>
        <pc:sldMkLst>
          <pc:docMk/>
          <pc:sldMk cId="3465454826" sldId="265"/>
        </pc:sldMkLst>
        <pc:spChg chg="mod">
          <ac:chgData name="Wood, Lucy" userId="fc26114c-1456-4dbd-af7e-8d6f300a5a38" providerId="ADAL" clId="{5FBDD65E-2104-4D26-BFD5-8CA7F2438E18}" dt="2020-04-09T12:49:10.855" v="3206" actId="20577"/>
          <ac:spMkLst>
            <pc:docMk/>
            <pc:sldMk cId="3465454826" sldId="265"/>
            <ac:spMk id="3" creationId="{E6841FB7-C98C-4289-87E2-73C60BF39528}"/>
          </ac:spMkLst>
        </pc:spChg>
        <pc:spChg chg="mod">
          <ac:chgData name="Wood, Lucy" userId="fc26114c-1456-4dbd-af7e-8d6f300a5a38" providerId="ADAL" clId="{5FBDD65E-2104-4D26-BFD5-8CA7F2438E18}" dt="2020-04-13T08:46:28.953" v="5548" actId="20577"/>
          <ac:spMkLst>
            <pc:docMk/>
            <pc:sldMk cId="3465454826" sldId="265"/>
            <ac:spMk id="7" creationId="{185DACEB-595C-438F-A77A-E53F98A2A227}"/>
          </ac:spMkLst>
        </pc:spChg>
        <pc:spChg chg="mod">
          <ac:chgData name="Wood, Lucy" userId="fc26114c-1456-4dbd-af7e-8d6f300a5a38" providerId="ADAL" clId="{5FBDD65E-2104-4D26-BFD5-8CA7F2438E18}" dt="2020-04-13T08:49:04.386" v="5628" actId="20577"/>
          <ac:spMkLst>
            <pc:docMk/>
            <pc:sldMk cId="3465454826" sldId="265"/>
            <ac:spMk id="9" creationId="{44E22C57-FD54-40A0-AEBD-999E75A7D497}"/>
          </ac:spMkLst>
        </pc:spChg>
        <pc:spChg chg="mod">
          <ac:chgData name="Wood, Lucy" userId="fc26114c-1456-4dbd-af7e-8d6f300a5a38" providerId="ADAL" clId="{5FBDD65E-2104-4D26-BFD5-8CA7F2438E18}" dt="2020-04-10T16:38:28.131" v="5029" actId="20577"/>
          <ac:spMkLst>
            <pc:docMk/>
            <pc:sldMk cId="3465454826" sldId="265"/>
            <ac:spMk id="15" creationId="{E90525B5-9B65-4FB3-AF95-6A060BCC4DA9}"/>
          </ac:spMkLst>
        </pc:spChg>
        <pc:picChg chg="mod">
          <ac:chgData name="Wood, Lucy" userId="fc26114c-1456-4dbd-af7e-8d6f300a5a38" providerId="ADAL" clId="{5FBDD65E-2104-4D26-BFD5-8CA7F2438E18}" dt="2020-04-09T08:36:11.164" v="1468" actId="1076"/>
          <ac:picMkLst>
            <pc:docMk/>
            <pc:sldMk cId="3465454826" sldId="265"/>
            <ac:picMk id="14" creationId="{D2F26988-8158-475C-894D-C3AB91357DB0}"/>
          </ac:picMkLst>
        </pc:picChg>
        <pc:picChg chg="add mod">
          <ac:chgData name="Wood, Lucy" userId="fc26114c-1456-4dbd-af7e-8d6f300a5a38" providerId="ADAL" clId="{5FBDD65E-2104-4D26-BFD5-8CA7F2438E18}" dt="2020-04-13T08:46:33.301" v="5549" actId="1076"/>
          <ac:picMkLst>
            <pc:docMk/>
            <pc:sldMk cId="3465454826" sldId="265"/>
            <ac:picMk id="18" creationId="{75691E36-788C-45AF-8456-59434D5347D2}"/>
          </ac:picMkLst>
        </pc:picChg>
      </pc:sldChg>
      <pc:sldChg chg="modSp">
        <pc:chgData name="Wood, Lucy" userId="fc26114c-1456-4dbd-af7e-8d6f300a5a38" providerId="ADAL" clId="{5FBDD65E-2104-4D26-BFD5-8CA7F2438E18}" dt="2020-04-09T16:37:21.827" v="5028" actId="2710"/>
        <pc:sldMkLst>
          <pc:docMk/>
          <pc:sldMk cId="2263889346" sldId="266"/>
        </pc:sldMkLst>
        <pc:spChg chg="mod">
          <ac:chgData name="Wood, Lucy" userId="fc26114c-1456-4dbd-af7e-8d6f300a5a38" providerId="ADAL" clId="{5FBDD65E-2104-4D26-BFD5-8CA7F2438E18}" dt="2020-04-09T16:37:21.827" v="5028" actId="2710"/>
          <ac:spMkLst>
            <pc:docMk/>
            <pc:sldMk cId="2263889346" sldId="266"/>
            <ac:spMk id="6" creationId="{9C383873-1ACC-4285-9071-305DE9E2508F}"/>
          </ac:spMkLst>
        </pc:spChg>
      </pc:sldChg>
      <pc:sldChg chg="addSp delSp modSp modAnim">
        <pc:chgData name="Wood, Lucy" userId="fc26114c-1456-4dbd-af7e-8d6f300a5a38" providerId="ADAL" clId="{5FBDD65E-2104-4D26-BFD5-8CA7F2438E18}" dt="2020-04-09T09:18:59.989" v="2192"/>
        <pc:sldMkLst>
          <pc:docMk/>
          <pc:sldMk cId="1942843046" sldId="267"/>
        </pc:sldMkLst>
        <pc:spChg chg="mod">
          <ac:chgData name="Wood, Lucy" userId="fc26114c-1456-4dbd-af7e-8d6f300a5a38" providerId="ADAL" clId="{5FBDD65E-2104-4D26-BFD5-8CA7F2438E18}" dt="2020-04-09T09:17:33.060" v="2172" actId="5793"/>
          <ac:spMkLst>
            <pc:docMk/>
            <pc:sldMk cId="1942843046" sldId="267"/>
            <ac:spMk id="3" creationId="{E6841FB7-C98C-4289-87E2-73C60BF39528}"/>
          </ac:spMkLst>
        </pc:spChg>
        <pc:spChg chg="add mod">
          <ac:chgData name="Wood, Lucy" userId="fc26114c-1456-4dbd-af7e-8d6f300a5a38" providerId="ADAL" clId="{5FBDD65E-2104-4D26-BFD5-8CA7F2438E18}" dt="2020-04-09T09:05:31.657" v="2135" actId="1076"/>
          <ac:spMkLst>
            <pc:docMk/>
            <pc:sldMk cId="1942843046" sldId="267"/>
            <ac:spMk id="4" creationId="{8DDBD95D-5C3A-4138-80C8-8BB309F76E70}"/>
          </ac:spMkLst>
        </pc:spChg>
        <pc:spChg chg="mod">
          <ac:chgData name="Wood, Lucy" userId="fc26114c-1456-4dbd-af7e-8d6f300a5a38" providerId="ADAL" clId="{5FBDD65E-2104-4D26-BFD5-8CA7F2438E18}" dt="2020-04-09T09:03:40.596" v="2121" actId="5793"/>
          <ac:spMkLst>
            <pc:docMk/>
            <pc:sldMk cId="1942843046" sldId="267"/>
            <ac:spMk id="6" creationId="{9C383873-1ACC-4285-9071-305DE9E2508F}"/>
          </ac:spMkLst>
        </pc:spChg>
        <pc:spChg chg="mod">
          <ac:chgData name="Wood, Lucy" userId="fc26114c-1456-4dbd-af7e-8d6f300a5a38" providerId="ADAL" clId="{5FBDD65E-2104-4D26-BFD5-8CA7F2438E18}" dt="2020-04-09T09:18:04.796" v="2182" actId="20577"/>
          <ac:spMkLst>
            <pc:docMk/>
            <pc:sldMk cId="1942843046" sldId="267"/>
            <ac:spMk id="8" creationId="{58D13470-E7E9-4886-BBDA-C3DCAC607530}"/>
          </ac:spMkLst>
        </pc:spChg>
        <pc:spChg chg="mod">
          <ac:chgData name="Wood, Lucy" userId="fc26114c-1456-4dbd-af7e-8d6f300a5a38" providerId="ADAL" clId="{5FBDD65E-2104-4D26-BFD5-8CA7F2438E18}" dt="2020-04-09T09:05:54.307" v="2139" actId="1076"/>
          <ac:spMkLst>
            <pc:docMk/>
            <pc:sldMk cId="1942843046" sldId="267"/>
            <ac:spMk id="16" creationId="{A9C498DC-383D-4B5D-90C9-74B254E75BE6}"/>
          </ac:spMkLst>
        </pc:spChg>
        <pc:spChg chg="mod">
          <ac:chgData name="Wood, Lucy" userId="fc26114c-1456-4dbd-af7e-8d6f300a5a38" providerId="ADAL" clId="{5FBDD65E-2104-4D26-BFD5-8CA7F2438E18}" dt="2020-04-08T16:15:42.618" v="313" actId="20577"/>
          <ac:spMkLst>
            <pc:docMk/>
            <pc:sldMk cId="1942843046" sldId="267"/>
            <ac:spMk id="18" creationId="{DDBC067D-E150-42C8-9D17-25B92C153A9D}"/>
          </ac:spMkLst>
        </pc:spChg>
        <pc:spChg chg="add mod">
          <ac:chgData name="Wood, Lucy" userId="fc26114c-1456-4dbd-af7e-8d6f300a5a38" providerId="ADAL" clId="{5FBDD65E-2104-4D26-BFD5-8CA7F2438E18}" dt="2020-04-09T09:18:36.414" v="2186" actId="571"/>
          <ac:spMkLst>
            <pc:docMk/>
            <pc:sldMk cId="1942843046" sldId="267"/>
            <ac:spMk id="32" creationId="{E6D7626A-0C91-4E54-8D5E-96403B8AF05F}"/>
          </ac:spMkLst>
        </pc:spChg>
        <pc:spChg chg="add mod">
          <ac:chgData name="Wood, Lucy" userId="fc26114c-1456-4dbd-af7e-8d6f300a5a38" providerId="ADAL" clId="{5FBDD65E-2104-4D26-BFD5-8CA7F2438E18}" dt="2020-04-09T09:18:36.414" v="2186" actId="571"/>
          <ac:spMkLst>
            <pc:docMk/>
            <pc:sldMk cId="1942843046" sldId="267"/>
            <ac:spMk id="33" creationId="{61AEFB3C-624C-4435-BD6F-CFBB07D675E5}"/>
          </ac:spMkLst>
        </pc:spChg>
        <pc:picChg chg="del">
          <ac:chgData name="Wood, Lucy" userId="fc26114c-1456-4dbd-af7e-8d6f300a5a38" providerId="ADAL" clId="{5FBDD65E-2104-4D26-BFD5-8CA7F2438E18}" dt="2020-04-09T09:05:48.591" v="2138" actId="478"/>
          <ac:picMkLst>
            <pc:docMk/>
            <pc:sldMk cId="1942843046" sldId="267"/>
            <ac:picMk id="11" creationId="{2766B53B-2363-462B-9152-E6EE8A546B0B}"/>
          </ac:picMkLst>
        </pc:picChg>
        <pc:picChg chg="add mod ord">
          <ac:chgData name="Wood, Lucy" userId="fc26114c-1456-4dbd-af7e-8d6f300a5a38" providerId="ADAL" clId="{5FBDD65E-2104-4D26-BFD5-8CA7F2438E18}" dt="2020-04-09T09:04:12.946" v="2129" actId="166"/>
          <ac:picMkLst>
            <pc:docMk/>
            <pc:sldMk cId="1942843046" sldId="267"/>
            <ac:picMk id="25" creationId="{DEB2D3CE-758F-42A4-B77E-DB349E3FF55A}"/>
          </ac:picMkLst>
        </pc:picChg>
        <pc:picChg chg="add mod ord">
          <ac:chgData name="Wood, Lucy" userId="fc26114c-1456-4dbd-af7e-8d6f300a5a38" providerId="ADAL" clId="{5FBDD65E-2104-4D26-BFD5-8CA7F2438E18}" dt="2020-04-09T09:04:19.989" v="2130" actId="1076"/>
          <ac:picMkLst>
            <pc:docMk/>
            <pc:sldMk cId="1942843046" sldId="267"/>
            <ac:picMk id="26" creationId="{67539F81-56AF-41C4-9EF5-607B7ADB927F}"/>
          </ac:picMkLst>
        </pc:picChg>
        <pc:picChg chg="add mod">
          <ac:chgData name="Wood, Lucy" userId="fc26114c-1456-4dbd-af7e-8d6f300a5a38" providerId="ADAL" clId="{5FBDD65E-2104-4D26-BFD5-8CA7F2438E18}" dt="2020-04-09T09:14:19.854" v="2152" actId="1076"/>
          <ac:picMkLst>
            <pc:docMk/>
            <pc:sldMk cId="1942843046" sldId="267"/>
            <ac:picMk id="27" creationId="{DFE743A1-0DD0-4B5E-BA24-5F32C08F3620}"/>
          </ac:picMkLst>
        </pc:picChg>
        <pc:picChg chg="add mod">
          <ac:chgData name="Wood, Lucy" userId="fc26114c-1456-4dbd-af7e-8d6f300a5a38" providerId="ADAL" clId="{5FBDD65E-2104-4D26-BFD5-8CA7F2438E18}" dt="2020-04-09T09:15:01.385" v="2156" actId="1076"/>
          <ac:picMkLst>
            <pc:docMk/>
            <pc:sldMk cId="1942843046" sldId="267"/>
            <ac:picMk id="28" creationId="{B78ABFD0-D008-40DE-8779-952377CF508E}"/>
          </ac:picMkLst>
        </pc:picChg>
        <pc:picChg chg="add mod modCrop">
          <ac:chgData name="Wood, Lucy" userId="fc26114c-1456-4dbd-af7e-8d6f300a5a38" providerId="ADAL" clId="{5FBDD65E-2104-4D26-BFD5-8CA7F2438E18}" dt="2020-04-09T09:15:19.713" v="2159" actId="1076"/>
          <ac:picMkLst>
            <pc:docMk/>
            <pc:sldMk cId="1942843046" sldId="267"/>
            <ac:picMk id="30" creationId="{97A4678D-2C3F-4CFC-A849-ECBB92D4D0D5}"/>
          </ac:picMkLst>
        </pc:picChg>
        <pc:picChg chg="add mod modCrop">
          <ac:chgData name="Wood, Lucy" userId="fc26114c-1456-4dbd-af7e-8d6f300a5a38" providerId="ADAL" clId="{5FBDD65E-2104-4D26-BFD5-8CA7F2438E18}" dt="2020-04-09T09:17:21.867" v="2171" actId="1076"/>
          <ac:picMkLst>
            <pc:docMk/>
            <pc:sldMk cId="1942843046" sldId="267"/>
            <ac:picMk id="31" creationId="{F21CEBA1-3F6C-4705-9728-44854858BC0B}"/>
          </ac:picMkLst>
        </pc:picChg>
        <pc:picChg chg="del mod">
          <ac:chgData name="Wood, Lucy" userId="fc26114c-1456-4dbd-af7e-8d6f300a5a38" providerId="ADAL" clId="{5FBDD65E-2104-4D26-BFD5-8CA7F2438E18}" dt="2020-04-09T08:54:22.904" v="1921"/>
          <ac:picMkLst>
            <pc:docMk/>
            <pc:sldMk cId="1942843046" sldId="267"/>
            <ac:picMk id="35" creationId="{FA12E740-DE6B-4163-BD58-2AD139014F9C}"/>
          </ac:picMkLst>
        </pc:picChg>
      </pc:sldChg>
      <pc:sldChg chg="addSp modSp">
        <pc:chgData name="Wood, Lucy" userId="fc26114c-1456-4dbd-af7e-8d6f300a5a38" providerId="ADAL" clId="{5FBDD65E-2104-4D26-BFD5-8CA7F2438E18}" dt="2020-04-13T08:36:20.572" v="5326" actId="1076"/>
        <pc:sldMkLst>
          <pc:docMk/>
          <pc:sldMk cId="3798655250" sldId="268"/>
        </pc:sldMkLst>
        <pc:spChg chg="mod">
          <ac:chgData name="Wood, Lucy" userId="fc26114c-1456-4dbd-af7e-8d6f300a5a38" providerId="ADAL" clId="{5FBDD65E-2104-4D26-BFD5-8CA7F2438E18}" dt="2020-04-09T10:00:02.852" v="2854"/>
          <ac:spMkLst>
            <pc:docMk/>
            <pc:sldMk cId="3798655250" sldId="268"/>
            <ac:spMk id="2" creationId="{C1B56389-C3CE-4600-B32E-FB8836DF172D}"/>
          </ac:spMkLst>
        </pc:spChg>
        <pc:spChg chg="mod">
          <ac:chgData name="Wood, Lucy" userId="fc26114c-1456-4dbd-af7e-8d6f300a5a38" providerId="ADAL" clId="{5FBDD65E-2104-4D26-BFD5-8CA7F2438E18}" dt="2020-04-13T08:24:59.565" v="5290" actId="20577"/>
          <ac:spMkLst>
            <pc:docMk/>
            <pc:sldMk cId="3798655250" sldId="268"/>
            <ac:spMk id="3" creationId="{E6841FB7-C98C-4289-87E2-73C60BF39528}"/>
          </ac:spMkLst>
        </pc:spChg>
        <pc:spChg chg="mod">
          <ac:chgData name="Wood, Lucy" userId="fc26114c-1456-4dbd-af7e-8d6f300a5a38" providerId="ADAL" clId="{5FBDD65E-2104-4D26-BFD5-8CA7F2438E18}" dt="2020-04-09T08:40:54.117" v="1728" actId="20577"/>
          <ac:spMkLst>
            <pc:docMk/>
            <pc:sldMk cId="3798655250" sldId="268"/>
            <ac:spMk id="4" creationId="{14F8F05F-44DB-42D6-BDAD-733A94731B06}"/>
          </ac:spMkLst>
        </pc:spChg>
        <pc:spChg chg="mod">
          <ac:chgData name="Wood, Lucy" userId="fc26114c-1456-4dbd-af7e-8d6f300a5a38" providerId="ADAL" clId="{5FBDD65E-2104-4D26-BFD5-8CA7F2438E18}" dt="2020-04-09T09:57:06.943" v="2809" actId="20577"/>
          <ac:spMkLst>
            <pc:docMk/>
            <pc:sldMk cId="3798655250" sldId="268"/>
            <ac:spMk id="17" creationId="{542D6F00-3F95-4C86-9E3A-2134F398488C}"/>
          </ac:spMkLst>
        </pc:spChg>
        <pc:picChg chg="add mod">
          <ac:chgData name="Wood, Lucy" userId="fc26114c-1456-4dbd-af7e-8d6f300a5a38" providerId="ADAL" clId="{5FBDD65E-2104-4D26-BFD5-8CA7F2438E18}" dt="2020-04-13T08:31:51.484" v="5321" actId="1076"/>
          <ac:picMkLst>
            <pc:docMk/>
            <pc:sldMk cId="3798655250" sldId="268"/>
            <ac:picMk id="8" creationId="{E7698D30-566C-4E16-99A9-F6D1C59A9093}"/>
          </ac:picMkLst>
        </pc:picChg>
        <pc:picChg chg="add mod ord modCrop">
          <ac:chgData name="Wood, Lucy" userId="fc26114c-1456-4dbd-af7e-8d6f300a5a38" providerId="ADAL" clId="{5FBDD65E-2104-4D26-BFD5-8CA7F2438E18}" dt="2020-04-13T08:31:42.092" v="5320" actId="1076"/>
          <ac:picMkLst>
            <pc:docMk/>
            <pc:sldMk cId="3798655250" sldId="268"/>
            <ac:picMk id="10" creationId="{AF1FFDF6-9F7C-405D-89C4-A038AFB1DCE9}"/>
          </ac:picMkLst>
        </pc:picChg>
        <pc:picChg chg="add mod modCrop">
          <ac:chgData name="Wood, Lucy" userId="fc26114c-1456-4dbd-af7e-8d6f300a5a38" providerId="ADAL" clId="{5FBDD65E-2104-4D26-BFD5-8CA7F2438E18}" dt="2020-04-13T08:31:39.805" v="5319" actId="1076"/>
          <ac:picMkLst>
            <pc:docMk/>
            <pc:sldMk cId="3798655250" sldId="268"/>
            <ac:picMk id="12" creationId="{743566D4-0287-4948-A5F3-B191E113FF2E}"/>
          </ac:picMkLst>
        </pc:picChg>
        <pc:picChg chg="add mod">
          <ac:chgData name="Wood, Lucy" userId="fc26114c-1456-4dbd-af7e-8d6f300a5a38" providerId="ADAL" clId="{5FBDD65E-2104-4D26-BFD5-8CA7F2438E18}" dt="2020-04-13T08:36:20.572" v="5326" actId="1076"/>
          <ac:picMkLst>
            <pc:docMk/>
            <pc:sldMk cId="3798655250" sldId="268"/>
            <ac:picMk id="24" creationId="{169D76FB-BD42-4CDE-AD35-FEB9F3D5EB7D}"/>
          </ac:picMkLst>
        </pc:picChg>
        <pc:picChg chg="mod">
          <ac:chgData name="Wood, Lucy" userId="fc26114c-1456-4dbd-af7e-8d6f300a5a38" providerId="ADAL" clId="{5FBDD65E-2104-4D26-BFD5-8CA7F2438E18}" dt="2020-04-08T16:14:53.343" v="298" actId="14100"/>
          <ac:picMkLst>
            <pc:docMk/>
            <pc:sldMk cId="3798655250" sldId="268"/>
            <ac:picMk id="31" creationId="{A62BDE18-C1C6-43A3-B471-605DD4F0958B}"/>
          </ac:picMkLst>
        </pc:picChg>
      </pc:sldChg>
      <pc:sldChg chg="addSp modSp">
        <pc:chgData name="Wood, Lucy" userId="fc26114c-1456-4dbd-af7e-8d6f300a5a38" providerId="ADAL" clId="{5FBDD65E-2104-4D26-BFD5-8CA7F2438E18}" dt="2020-04-13T08:54:59.298" v="5673" actId="20577"/>
        <pc:sldMkLst>
          <pc:docMk/>
          <pc:sldMk cId="1122546838" sldId="269"/>
        </pc:sldMkLst>
        <pc:spChg chg="mod">
          <ac:chgData name="Wood, Lucy" userId="fc26114c-1456-4dbd-af7e-8d6f300a5a38" providerId="ADAL" clId="{5FBDD65E-2104-4D26-BFD5-8CA7F2438E18}" dt="2020-04-13T08:54:59.298" v="5673" actId="20577"/>
          <ac:spMkLst>
            <pc:docMk/>
            <pc:sldMk cId="1122546838" sldId="269"/>
            <ac:spMk id="3" creationId="{E6841FB7-C98C-4289-87E2-73C60BF39528}"/>
          </ac:spMkLst>
        </pc:spChg>
        <pc:spChg chg="mod">
          <ac:chgData name="Wood, Lucy" userId="fc26114c-1456-4dbd-af7e-8d6f300a5a38" providerId="ADAL" clId="{5FBDD65E-2104-4D26-BFD5-8CA7F2438E18}" dt="2020-04-09T14:22:02.657" v="3978" actId="20577"/>
          <ac:spMkLst>
            <pc:docMk/>
            <pc:sldMk cId="1122546838" sldId="269"/>
            <ac:spMk id="6" creationId="{9C383873-1ACC-4285-9071-305DE9E2508F}"/>
          </ac:spMkLst>
        </pc:spChg>
        <pc:picChg chg="add mod modCrop">
          <ac:chgData name="Wood, Lucy" userId="fc26114c-1456-4dbd-af7e-8d6f300a5a38" providerId="ADAL" clId="{5FBDD65E-2104-4D26-BFD5-8CA7F2438E18}" dt="2020-04-09T14:21:14.407" v="3963" actId="1076"/>
          <ac:picMkLst>
            <pc:docMk/>
            <pc:sldMk cId="1122546838" sldId="269"/>
            <ac:picMk id="4" creationId="{246BB00C-EEF8-4B66-A47C-58BFFEA115DD}"/>
          </ac:picMkLst>
        </pc:picChg>
      </pc:sldChg>
      <pc:sldChg chg="del">
        <pc:chgData name="Wood, Lucy" userId="fc26114c-1456-4dbd-af7e-8d6f300a5a38" providerId="ADAL" clId="{5FBDD65E-2104-4D26-BFD5-8CA7F2438E18}" dt="2020-04-09T10:05:36.708" v="2892" actId="2696"/>
        <pc:sldMkLst>
          <pc:docMk/>
          <pc:sldMk cId="2699160067" sldId="270"/>
        </pc:sldMkLst>
      </pc:sldChg>
      <pc:sldChg chg="addSp delSp modSp">
        <pc:chgData name="Wood, Lucy" userId="fc26114c-1456-4dbd-af7e-8d6f300a5a38" providerId="ADAL" clId="{5FBDD65E-2104-4D26-BFD5-8CA7F2438E18}" dt="2020-04-13T08:56:19.679" v="5676" actId="20577"/>
        <pc:sldMkLst>
          <pc:docMk/>
          <pc:sldMk cId="2893040652" sldId="271"/>
        </pc:sldMkLst>
        <pc:spChg chg="mod">
          <ac:chgData name="Wood, Lucy" userId="fc26114c-1456-4dbd-af7e-8d6f300a5a38" providerId="ADAL" clId="{5FBDD65E-2104-4D26-BFD5-8CA7F2438E18}" dt="2020-04-09T14:25:26.210" v="4161"/>
          <ac:spMkLst>
            <pc:docMk/>
            <pc:sldMk cId="2893040652" sldId="271"/>
            <ac:spMk id="6" creationId="{9C383873-1ACC-4285-9071-305DE9E2508F}"/>
          </ac:spMkLst>
        </pc:spChg>
        <pc:spChg chg="mod">
          <ac:chgData name="Wood, Lucy" userId="fc26114c-1456-4dbd-af7e-8d6f300a5a38" providerId="ADAL" clId="{5FBDD65E-2104-4D26-BFD5-8CA7F2438E18}" dt="2020-04-09T15:47:55.830" v="4519" actId="6549"/>
          <ac:spMkLst>
            <pc:docMk/>
            <pc:sldMk cId="2893040652" sldId="271"/>
            <ac:spMk id="27" creationId="{CD806011-4143-4E15-806A-C24211AA6278}"/>
          </ac:spMkLst>
        </pc:spChg>
        <pc:spChg chg="mod">
          <ac:chgData name="Wood, Lucy" userId="fc26114c-1456-4dbd-af7e-8d6f300a5a38" providerId="ADAL" clId="{5FBDD65E-2104-4D26-BFD5-8CA7F2438E18}" dt="2020-04-09T15:49:27.486" v="4612" actId="20577"/>
          <ac:spMkLst>
            <pc:docMk/>
            <pc:sldMk cId="2893040652" sldId="271"/>
            <ac:spMk id="31" creationId="{41421E7A-98C6-4FE5-A6B9-A7E146E15F46}"/>
          </ac:spMkLst>
        </pc:spChg>
        <pc:spChg chg="mod">
          <ac:chgData name="Wood, Lucy" userId="fc26114c-1456-4dbd-af7e-8d6f300a5a38" providerId="ADAL" clId="{5FBDD65E-2104-4D26-BFD5-8CA7F2438E18}" dt="2020-04-09T15:49:47.270" v="4617" actId="14100"/>
          <ac:spMkLst>
            <pc:docMk/>
            <pc:sldMk cId="2893040652" sldId="271"/>
            <ac:spMk id="33" creationId="{2B87FE80-3962-4153-A6E0-E6449E3899BB}"/>
          </ac:spMkLst>
        </pc:spChg>
        <pc:spChg chg="mod">
          <ac:chgData name="Wood, Lucy" userId="fc26114c-1456-4dbd-af7e-8d6f300a5a38" providerId="ADAL" clId="{5FBDD65E-2104-4D26-BFD5-8CA7F2438E18}" dt="2020-04-13T08:56:19.679" v="5676" actId="20577"/>
          <ac:spMkLst>
            <pc:docMk/>
            <pc:sldMk cId="2893040652" sldId="271"/>
            <ac:spMk id="34" creationId="{15A4D501-3C82-48E1-8002-DE94E40C64C4}"/>
          </ac:spMkLst>
        </pc:spChg>
        <pc:spChg chg="mod">
          <ac:chgData name="Wood, Lucy" userId="fc26114c-1456-4dbd-af7e-8d6f300a5a38" providerId="ADAL" clId="{5FBDD65E-2104-4D26-BFD5-8CA7F2438E18}" dt="2020-04-09T14:24:43.742" v="4152" actId="6549"/>
          <ac:spMkLst>
            <pc:docMk/>
            <pc:sldMk cId="2893040652" sldId="271"/>
            <ac:spMk id="37" creationId="{87B062DA-4398-4ACC-B7B0-A4FF8896B99C}"/>
          </ac:spMkLst>
        </pc:spChg>
        <pc:spChg chg="mod">
          <ac:chgData name="Wood, Lucy" userId="fc26114c-1456-4dbd-af7e-8d6f300a5a38" providerId="ADAL" clId="{5FBDD65E-2104-4D26-BFD5-8CA7F2438E18}" dt="2020-04-09T14:24:50.987" v="4155" actId="20577"/>
          <ac:spMkLst>
            <pc:docMk/>
            <pc:sldMk cId="2893040652" sldId="271"/>
            <ac:spMk id="40" creationId="{BF8458CD-925D-4FBB-BA07-1BFA1ECEED59}"/>
          </ac:spMkLst>
        </pc:spChg>
        <pc:grpChg chg="mod">
          <ac:chgData name="Wood, Lucy" userId="fc26114c-1456-4dbd-af7e-8d6f300a5a38" providerId="ADAL" clId="{5FBDD65E-2104-4D26-BFD5-8CA7F2438E18}" dt="2020-04-09T15:45:46.052" v="4397" actId="14100"/>
          <ac:grpSpMkLst>
            <pc:docMk/>
            <pc:sldMk cId="2893040652" sldId="271"/>
            <ac:grpSpMk id="25" creationId="{9CDA7BD9-485A-4E50-9BE5-CDCB29DCC649}"/>
          </ac:grpSpMkLst>
        </pc:grpChg>
        <pc:grpChg chg="mod">
          <ac:chgData name="Wood, Lucy" userId="fc26114c-1456-4dbd-af7e-8d6f300a5a38" providerId="ADAL" clId="{5FBDD65E-2104-4D26-BFD5-8CA7F2438E18}" dt="2020-04-09T15:46:37.946" v="4448" actId="1076"/>
          <ac:grpSpMkLst>
            <pc:docMk/>
            <pc:sldMk cId="2893040652" sldId="271"/>
            <ac:grpSpMk id="29" creationId="{14BCFB54-B6E2-46EF-B653-EC915152F1FD}"/>
          </ac:grpSpMkLst>
        </pc:grpChg>
        <pc:grpChg chg="mod">
          <ac:chgData name="Wood, Lucy" userId="fc26114c-1456-4dbd-af7e-8d6f300a5a38" providerId="ADAL" clId="{5FBDD65E-2104-4D26-BFD5-8CA7F2438E18}" dt="2020-04-09T15:49:43.662" v="4616" actId="14100"/>
          <ac:grpSpMkLst>
            <pc:docMk/>
            <pc:sldMk cId="2893040652" sldId="271"/>
            <ac:grpSpMk id="32" creationId="{B91B48C2-FDBF-46EE-9A61-996F66299127}"/>
          </ac:grpSpMkLst>
        </pc:grpChg>
        <pc:grpChg chg="del">
          <ac:chgData name="Wood, Lucy" userId="fc26114c-1456-4dbd-af7e-8d6f300a5a38" providerId="ADAL" clId="{5FBDD65E-2104-4D26-BFD5-8CA7F2438E18}" dt="2020-04-09T15:49:38.622" v="4613" actId="478"/>
          <ac:grpSpMkLst>
            <pc:docMk/>
            <pc:sldMk cId="2893040652" sldId="271"/>
            <ac:grpSpMk id="35" creationId="{5C6AD360-391A-4E74-9CC5-15BA1F917B52}"/>
          </ac:grpSpMkLst>
        </pc:grpChg>
        <pc:grpChg chg="del">
          <ac:chgData name="Wood, Lucy" userId="fc26114c-1456-4dbd-af7e-8d6f300a5a38" providerId="ADAL" clId="{5FBDD65E-2104-4D26-BFD5-8CA7F2438E18}" dt="2020-04-09T15:49:40.102" v="4614" actId="478"/>
          <ac:grpSpMkLst>
            <pc:docMk/>
            <pc:sldMk cId="2893040652" sldId="271"/>
            <ac:grpSpMk id="38" creationId="{0B15A17A-6B67-4C58-AEC2-7C0E2CA44FFC}"/>
          </ac:grpSpMkLst>
        </pc:grpChg>
        <pc:picChg chg="add mod">
          <ac:chgData name="Wood, Lucy" userId="fc26114c-1456-4dbd-af7e-8d6f300a5a38" providerId="ADAL" clId="{5FBDD65E-2104-4D26-BFD5-8CA7F2438E18}" dt="2020-04-09T15:43:20.348" v="4220" actId="14100"/>
          <ac:picMkLst>
            <pc:docMk/>
            <pc:sldMk cId="2893040652" sldId="271"/>
            <ac:picMk id="3" creationId="{C4451879-2E81-4981-85BB-2C227592E3BD}"/>
          </ac:picMkLst>
        </pc:picChg>
      </pc:sldChg>
      <pc:sldChg chg="addSp delSp modSp">
        <pc:chgData name="Wood, Lucy" userId="fc26114c-1456-4dbd-af7e-8d6f300a5a38" providerId="ADAL" clId="{5FBDD65E-2104-4D26-BFD5-8CA7F2438E18}" dt="2020-04-09T14:28:49.236" v="4214" actId="20577"/>
        <pc:sldMkLst>
          <pc:docMk/>
          <pc:sldMk cId="2289127579" sldId="272"/>
        </pc:sldMkLst>
        <pc:spChg chg="mod">
          <ac:chgData name="Wood, Lucy" userId="fc26114c-1456-4dbd-af7e-8d6f300a5a38" providerId="ADAL" clId="{5FBDD65E-2104-4D26-BFD5-8CA7F2438E18}" dt="2020-04-09T14:28:49.236" v="4214" actId="20577"/>
          <ac:spMkLst>
            <pc:docMk/>
            <pc:sldMk cId="2289127579" sldId="272"/>
            <ac:spMk id="11" creationId="{FC5BC648-B8CD-4896-A427-DD5DC53C51E3}"/>
          </ac:spMkLst>
        </pc:spChg>
        <pc:graphicFrameChg chg="add del">
          <ac:chgData name="Wood, Lucy" userId="fc26114c-1456-4dbd-af7e-8d6f300a5a38" providerId="ADAL" clId="{5FBDD65E-2104-4D26-BFD5-8CA7F2438E18}" dt="2020-04-09T12:41:27.654" v="2913"/>
          <ac:graphicFrameMkLst>
            <pc:docMk/>
            <pc:sldMk cId="2289127579" sldId="272"/>
            <ac:graphicFrameMk id="2" creationId="{1EAE2DC2-C159-4BEA-BCFF-63D06E87B84F}"/>
          </ac:graphicFrameMkLst>
        </pc:graphicFrameChg>
        <pc:graphicFrameChg chg="add mod modGraphic">
          <ac:chgData name="Wood, Lucy" userId="fc26114c-1456-4dbd-af7e-8d6f300a5a38" providerId="ADAL" clId="{5FBDD65E-2104-4D26-BFD5-8CA7F2438E18}" dt="2020-04-09T12:42:31.464" v="2921" actId="14734"/>
          <ac:graphicFrameMkLst>
            <pc:docMk/>
            <pc:sldMk cId="2289127579" sldId="272"/>
            <ac:graphicFrameMk id="4" creationId="{AAD224D7-8BAA-46D9-B70B-1B21D2904427}"/>
          </ac:graphicFrameMkLst>
        </pc:graphicFrameChg>
        <pc:picChg chg="add del">
          <ac:chgData name="Wood, Lucy" userId="fc26114c-1456-4dbd-af7e-8d6f300a5a38" providerId="ADAL" clId="{5FBDD65E-2104-4D26-BFD5-8CA7F2438E18}" dt="2020-04-09T12:41:36.003" v="2915"/>
          <ac:picMkLst>
            <pc:docMk/>
            <pc:sldMk cId="2289127579" sldId="272"/>
            <ac:picMk id="3" creationId="{831E44A0-9F51-4A0E-99EE-D7B9B2F03B19}"/>
          </ac:picMkLst>
        </pc:picChg>
      </pc:sldChg>
      <pc:sldChg chg="addSp delSp modSp add delAnim modAnim">
        <pc:chgData name="Wood, Lucy" userId="fc26114c-1456-4dbd-af7e-8d6f300a5a38" providerId="ADAL" clId="{5FBDD65E-2104-4D26-BFD5-8CA7F2438E18}" dt="2020-04-13T08:53:10.568" v="5669" actId="20577"/>
        <pc:sldMkLst>
          <pc:docMk/>
          <pc:sldMk cId="2732140631" sldId="273"/>
        </pc:sldMkLst>
        <pc:spChg chg="mod">
          <ac:chgData name="Wood, Lucy" userId="fc26114c-1456-4dbd-af7e-8d6f300a5a38" providerId="ADAL" clId="{5FBDD65E-2104-4D26-BFD5-8CA7F2438E18}" dt="2020-04-09T12:50:59.285" v="3215" actId="20577"/>
          <ac:spMkLst>
            <pc:docMk/>
            <pc:sldMk cId="2732140631" sldId="273"/>
            <ac:spMk id="3" creationId="{E6841FB7-C98C-4289-87E2-73C60BF39528}"/>
          </ac:spMkLst>
        </pc:spChg>
        <pc:spChg chg="add mod">
          <ac:chgData name="Wood, Lucy" userId="fc26114c-1456-4dbd-af7e-8d6f300a5a38" providerId="ADAL" clId="{5FBDD65E-2104-4D26-BFD5-8CA7F2438E18}" dt="2020-04-13T08:53:10.568" v="5669" actId="20577"/>
          <ac:spMkLst>
            <pc:docMk/>
            <pc:sldMk cId="2732140631" sldId="273"/>
            <ac:spMk id="4" creationId="{A1BC71EC-3DCF-43B3-B92E-DDCBE01B57C7}"/>
          </ac:spMkLst>
        </pc:spChg>
        <pc:spChg chg="mod">
          <ac:chgData name="Wood, Lucy" userId="fc26114c-1456-4dbd-af7e-8d6f300a5a38" providerId="ADAL" clId="{5FBDD65E-2104-4D26-BFD5-8CA7F2438E18}" dt="2020-04-13T08:24:34.052" v="5288" actId="20577"/>
          <ac:spMkLst>
            <pc:docMk/>
            <pc:sldMk cId="2732140631" sldId="273"/>
            <ac:spMk id="6" creationId="{9C383873-1ACC-4285-9071-305DE9E2508F}"/>
          </ac:spMkLst>
        </pc:spChg>
        <pc:spChg chg="del mod">
          <ac:chgData name="Wood, Lucy" userId="fc26114c-1456-4dbd-af7e-8d6f300a5a38" providerId="ADAL" clId="{5FBDD65E-2104-4D26-BFD5-8CA7F2438E18}" dt="2020-04-09T08:38:34.645" v="1607" actId="478"/>
          <ac:spMkLst>
            <pc:docMk/>
            <pc:sldMk cId="2732140631" sldId="273"/>
            <ac:spMk id="8" creationId="{58D13470-E7E9-4886-BBDA-C3DCAC607530}"/>
          </ac:spMkLst>
        </pc:spChg>
        <pc:spChg chg="add mod">
          <ac:chgData name="Wood, Lucy" userId="fc26114c-1456-4dbd-af7e-8d6f300a5a38" providerId="ADAL" clId="{5FBDD65E-2104-4D26-BFD5-8CA7F2438E18}" dt="2020-04-13T08:23:06.608" v="5242" actId="1076"/>
          <ac:spMkLst>
            <pc:docMk/>
            <pc:sldMk cId="2732140631" sldId="273"/>
            <ac:spMk id="12" creationId="{1ED5675C-2536-4179-B253-F3F0B17953DA}"/>
          </ac:spMkLst>
        </pc:spChg>
        <pc:spChg chg="mod">
          <ac:chgData name="Wood, Lucy" userId="fc26114c-1456-4dbd-af7e-8d6f300a5a38" providerId="ADAL" clId="{5FBDD65E-2104-4D26-BFD5-8CA7F2438E18}" dt="2020-04-09T14:06:56.469" v="3955" actId="1076"/>
          <ac:spMkLst>
            <pc:docMk/>
            <pc:sldMk cId="2732140631" sldId="273"/>
            <ac:spMk id="16" creationId="{A9C498DC-383D-4B5D-90C9-74B254E75BE6}"/>
          </ac:spMkLst>
        </pc:spChg>
        <pc:spChg chg="mod">
          <ac:chgData name="Wood, Lucy" userId="fc26114c-1456-4dbd-af7e-8d6f300a5a38" providerId="ADAL" clId="{5FBDD65E-2104-4D26-BFD5-8CA7F2438E18}" dt="2020-04-09T08:37:38.653" v="1533" actId="20577"/>
          <ac:spMkLst>
            <pc:docMk/>
            <pc:sldMk cId="2732140631" sldId="273"/>
            <ac:spMk id="17" creationId="{D72B1460-68BA-41EA-8E04-FE8CEB44D387}"/>
          </ac:spMkLst>
        </pc:spChg>
        <pc:spChg chg="mod">
          <ac:chgData name="Wood, Lucy" userId="fc26114c-1456-4dbd-af7e-8d6f300a5a38" providerId="ADAL" clId="{5FBDD65E-2104-4D26-BFD5-8CA7F2438E18}" dt="2020-04-09T08:38:20.857" v="1603" actId="20577"/>
          <ac:spMkLst>
            <pc:docMk/>
            <pc:sldMk cId="2732140631" sldId="273"/>
            <ac:spMk id="18" creationId="{DDBC067D-E150-42C8-9D17-25B92C153A9D}"/>
          </ac:spMkLst>
        </pc:spChg>
        <pc:spChg chg="add mod">
          <ac:chgData name="Wood, Lucy" userId="fc26114c-1456-4dbd-af7e-8d6f300a5a38" providerId="ADAL" clId="{5FBDD65E-2104-4D26-BFD5-8CA7F2438E18}" dt="2020-04-13T08:23:00.783" v="5241" actId="1076"/>
          <ac:spMkLst>
            <pc:docMk/>
            <pc:sldMk cId="2732140631" sldId="273"/>
            <ac:spMk id="25" creationId="{FB75336A-B048-4FC7-976D-496423FF30A2}"/>
          </ac:spMkLst>
        </pc:spChg>
        <pc:spChg chg="add mod">
          <ac:chgData name="Wood, Lucy" userId="fc26114c-1456-4dbd-af7e-8d6f300a5a38" providerId="ADAL" clId="{5FBDD65E-2104-4D26-BFD5-8CA7F2438E18}" dt="2020-04-13T08:24:11" v="5284" actId="14100"/>
          <ac:spMkLst>
            <pc:docMk/>
            <pc:sldMk cId="2732140631" sldId="273"/>
            <ac:spMk id="27" creationId="{D112C595-4374-4A3B-8946-162EC5334E66}"/>
          </ac:spMkLst>
        </pc:spChg>
        <pc:picChg chg="add mod">
          <ac:chgData name="Wood, Lucy" userId="fc26114c-1456-4dbd-af7e-8d6f300a5a38" providerId="ADAL" clId="{5FBDD65E-2104-4D26-BFD5-8CA7F2438E18}" dt="2020-04-13T08:22:37.046" v="5237" actId="1076"/>
          <ac:picMkLst>
            <pc:docMk/>
            <pc:sldMk cId="2732140631" sldId="273"/>
            <ac:picMk id="7" creationId="{191D72D5-097C-43E9-82AF-C6DD9D351A5A}"/>
          </ac:picMkLst>
        </pc:picChg>
        <pc:picChg chg="add mod">
          <ac:chgData name="Wood, Lucy" userId="fc26114c-1456-4dbd-af7e-8d6f300a5a38" providerId="ADAL" clId="{5FBDD65E-2104-4D26-BFD5-8CA7F2438E18}" dt="2020-04-13T08:22:52.242" v="5239" actId="1076"/>
          <ac:picMkLst>
            <pc:docMk/>
            <pc:sldMk cId="2732140631" sldId="273"/>
            <ac:picMk id="9" creationId="{9D331EE5-AEC2-492A-B896-98367D70DF96}"/>
          </ac:picMkLst>
        </pc:picChg>
        <pc:picChg chg="add mod">
          <ac:chgData name="Wood, Lucy" userId="fc26114c-1456-4dbd-af7e-8d6f300a5a38" providerId="ADAL" clId="{5FBDD65E-2104-4D26-BFD5-8CA7F2438E18}" dt="2020-04-13T08:22:42.150" v="5238" actId="1076"/>
          <ac:picMkLst>
            <pc:docMk/>
            <pc:sldMk cId="2732140631" sldId="273"/>
            <ac:picMk id="11" creationId="{26AE252E-86FD-40E8-A7D5-1A85CBC6957A}"/>
          </ac:picMkLst>
        </pc:picChg>
        <pc:picChg chg="del">
          <ac:chgData name="Wood, Lucy" userId="fc26114c-1456-4dbd-af7e-8d6f300a5a38" providerId="ADAL" clId="{5FBDD65E-2104-4D26-BFD5-8CA7F2438E18}" dt="2020-04-09T14:06:51.674" v="3954" actId="478"/>
          <ac:picMkLst>
            <pc:docMk/>
            <pc:sldMk cId="2732140631" sldId="273"/>
            <ac:picMk id="11" creationId="{2766B53B-2363-462B-9152-E6EE8A546B0B}"/>
          </ac:picMkLst>
        </pc:picChg>
        <pc:picChg chg="add del">
          <ac:chgData name="Wood, Lucy" userId="fc26114c-1456-4dbd-af7e-8d6f300a5a38" providerId="ADAL" clId="{5FBDD65E-2104-4D26-BFD5-8CA7F2438E18}" dt="2020-04-09T09:22:04.243" v="2272"/>
          <ac:picMkLst>
            <pc:docMk/>
            <pc:sldMk cId="2732140631" sldId="273"/>
            <ac:picMk id="25" creationId="{3AAE09B0-6EFF-4321-89E4-370B7A1CE0B5}"/>
          </ac:picMkLst>
        </pc:picChg>
        <pc:picChg chg="add mod">
          <ac:chgData name="Wood, Lucy" userId="fc26114c-1456-4dbd-af7e-8d6f300a5a38" providerId="ADAL" clId="{5FBDD65E-2104-4D26-BFD5-8CA7F2438E18}" dt="2020-04-09T09:29:24.744" v="2448" actId="1076"/>
          <ac:picMkLst>
            <pc:docMk/>
            <pc:sldMk cId="2732140631" sldId="273"/>
            <ac:picMk id="26" creationId="{53C381A7-0E36-4632-822F-1199A866F81A}"/>
          </ac:picMkLst>
        </pc:picChg>
        <pc:picChg chg="del">
          <ac:chgData name="Wood, Lucy" userId="fc26114c-1456-4dbd-af7e-8d6f300a5a38" providerId="ADAL" clId="{5FBDD65E-2104-4D26-BFD5-8CA7F2438E18}" dt="2020-04-09T08:38:30.677" v="1605" actId="478"/>
          <ac:picMkLst>
            <pc:docMk/>
            <pc:sldMk cId="2732140631" sldId="273"/>
            <ac:picMk id="35" creationId="{FA12E740-DE6B-4163-BD58-2AD139014F9C}"/>
          </ac:picMkLst>
        </pc:picChg>
      </pc:sldChg>
    </pc:docChg>
  </pc:docChgLst>
  <pc:docChgLst>
    <pc:chgData name="Alistair Strayton" userId="54cf08bdfc25132b" providerId="LiveId" clId="{59FE7299-D057-4C17-9960-2BC805B5B790}"/>
    <pc:docChg chg="modSld">
      <pc:chgData name="Alistair Strayton" userId="54cf08bdfc25132b" providerId="LiveId" clId="{59FE7299-D057-4C17-9960-2BC805B5B790}" dt="2020-04-29T08:25:21.466" v="1" actId="1076"/>
      <pc:docMkLst>
        <pc:docMk/>
      </pc:docMkLst>
      <pc:sldChg chg="modSp">
        <pc:chgData name="Alistair Strayton" userId="54cf08bdfc25132b" providerId="LiveId" clId="{59FE7299-D057-4C17-9960-2BC805B5B790}" dt="2020-04-29T08:25:21.466" v="1" actId="1076"/>
        <pc:sldMkLst>
          <pc:docMk/>
          <pc:sldMk cId="4268399292" sldId="264"/>
        </pc:sldMkLst>
        <pc:picChg chg="mod">
          <ac:chgData name="Alistair Strayton" userId="54cf08bdfc25132b" providerId="LiveId" clId="{59FE7299-D057-4C17-9960-2BC805B5B790}" dt="2020-04-29T08:25:21.466" v="1" actId="1076"/>
          <ac:picMkLst>
            <pc:docMk/>
            <pc:sldMk cId="4268399292" sldId="264"/>
            <ac:picMk id="22" creationId="{7CEEB49D-698B-4C1C-A5DA-04047682DBB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41D06ED0-1F26-454B-B67A-67A563A84476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9E7AF5D8-1F05-48ED-8E4A-12DF23A77C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5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44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32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558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376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614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74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2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444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7444-58CA-428B-98AD-227E882B5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FB410-21BB-4711-A41C-CFC183458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0506-BFD3-40B0-A201-5065B24A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FF89-3D73-4E9B-BE1E-45C87218D723}" type="datetime1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AA743-A7FC-4E80-AC63-433C4016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33622-3F99-4BA3-A8A4-8CE5512C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894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DC0B-90F0-40DA-BF4A-1EE3344C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06052-49EC-4B26-81E2-D2F5C899F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41AF0-6649-406B-A588-44F867CB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6BC-C05B-4CD0-AADB-EE74B56E2E70}" type="datetime1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85DB2-E2C0-4EB4-AEE3-A13B535A1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27997-F0C8-45FC-97ED-B922F9BA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72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0BB8A2-54FB-4AC4-A496-D89259080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610B1-D4A2-49B6-AC30-EA357F9BF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FDD9E-20D5-4DD9-86E0-16EF61416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3B6-3CC2-477A-99E3-207C3D83100F}" type="datetime1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559BE-CD51-4700-B1B6-58A86EE5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EAE30-46E0-47FE-98F5-DCC62A24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39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870E-81AE-4784-B253-D00D0C0E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A28E4-CFE3-4FFB-AD74-EC0B01A66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805AC-6E88-4E1D-84EB-3088DA77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1A46-AC9E-4BF9-8906-BC445D17B1B2}" type="datetime1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5CFAC-2981-4624-A8DE-57A2D041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EE4AF-E334-44CB-9B9F-E79351CF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48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70DC7-5601-4323-A10D-588D254E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05F0C-96A1-4C73-B74B-68A0EC2A2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98F3B-AFD0-48F5-9C17-46C277A6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E22-76FF-4D99-A07F-FBBF05ECEFBF}" type="datetime1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375A5-8B34-4C2B-856B-3CFEB3A1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800B6-722F-4EE0-80D4-2CCFBB3D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CDDD6-4F9B-4341-A079-A473E891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41AF4-CBC8-48EA-86F0-96AFEB259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45709-27F0-4157-8399-B3593F72B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0CCB5-AF64-49CC-8F67-BA2176A38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538A-9AD3-4562-925B-5BA8E1AA4279}" type="datetime1">
              <a:rPr lang="en-GB" smtClean="0"/>
              <a:t>29/04/2020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2F678-22B9-4FD5-A197-613C4CE9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36F21-E5AB-4488-BCF1-6A1281B2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6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5EBAA-3190-4245-B37E-3DAEB46A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1C23B-440B-4FB0-97D0-43709842A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5A205-5C1D-4642-B209-C65993662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3485F-8462-47B4-BB9A-B3F920F1E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987CA-2F33-412D-9340-F633B7402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A232FB-D739-4DFC-8203-760080828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1575-FC21-4F72-9495-344C5D510227}" type="datetime1">
              <a:rPr lang="en-GB" smtClean="0"/>
              <a:t>29/04/2020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B8FBB-DF31-48C5-9683-C792C81A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45900-2A29-4133-83AA-BFA2D357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6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9E89-3A24-404C-946F-F43494EA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8F2A0-688D-4B10-9E72-75FB76E5C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1E68-C151-435A-8222-B9BB1983971F}" type="datetime1">
              <a:rPr lang="en-GB" smtClean="0"/>
              <a:t>29/04/2020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98D39-A7CB-40EC-99AC-F1324743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6C117-ECF8-4BDE-8CC7-67F6A103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92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2F8F1A-6632-4ABC-A61D-3BE1B312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FFC-3947-4643-9571-C2489B0870C8}" type="datetime1">
              <a:rPr lang="en-GB" smtClean="0"/>
              <a:t>29/04/2020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8E694-2B38-4796-9FD2-13C7DAF7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D8A79-9033-422B-B9BB-F20BC7E1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55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69243-003E-47B1-AD28-C56A4E49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5A77-550E-49D8-8474-689AC13D4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6DE0A-935F-4B30-B821-68478F09E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3F4C1-283B-45BB-9447-FB75EEB6A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9DB68-5464-4523-A98B-CD2C608C43DC}" type="datetime1">
              <a:rPr lang="en-GB" smtClean="0"/>
              <a:t>29/04/2020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19CDB-0338-4E6F-9A81-A5B19CCA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02D56-D0C8-4321-9F79-72B1C77C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5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BAC76-CD2C-483F-9CC7-EEF6F9BD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DC319-AB35-4701-9C71-DB1649A26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51A90-712A-49C8-89D7-82AF293B0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53047-E8E1-48B2-B254-778FF359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0A09-9D51-442A-B7A6-706333BF911A}" type="datetime1">
              <a:rPr lang="en-GB" smtClean="0"/>
              <a:t>29/04/2020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5E357-C5AA-4421-A821-6DFBCB38E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DD2B9-6535-407F-A1E8-A0BD7E4A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1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4564F-4FD9-4507-BD69-91924AE6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140F4-3B65-46B0-B87E-C7D52E6EB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AA53A-0EB5-44D4-8A53-07091BAA7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5C36-F3BD-434E-AA9E-4419F7793A4E}" type="datetime1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27F9-EA9B-4195-AAB7-07CD07BF2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8AED-EDA7-4635-BAF1-60886372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9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www.nhm.ac.uk/discover/earthworm-heroes.html" TargetMode="External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bc.co.uk/teach/class-clips-video/science-ks1-ks2-fallen-leaves-fungi-slime-molds/z7cb47h" TargetMode="External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bbc.co.uk/programmes/p003lc9k" TargetMode="Externa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hyperlink" Target="https://www.bbc.co.uk/programmes/p003kmh2" TargetMode="Externa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woodlandtrust.org.uk/trees-woods-and-wildlife/habitats/" TargetMode="External"/><Relationship Id="rId5" Type="http://schemas.openxmlformats.org/officeDocument/2006/relationships/image" Target="../media/image7.jpe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kfindout.com/uk/animals-and-nature/habitats-and-ecosystems/rotting-lo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7CEEB49D-698B-4C1C-A5DA-04047682DB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8845" y="469643"/>
            <a:ext cx="8353155" cy="5924359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F6FC01-7A4C-42A0-A671-9933A7CC75A2}"/>
              </a:ext>
            </a:extLst>
          </p:cNvPr>
          <p:cNvSpPr/>
          <p:nvPr/>
        </p:nvSpPr>
        <p:spPr>
          <a:xfrm>
            <a:off x="0" y="6940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E50E18B-F434-4647-9123-D05FAAB53E96}"/>
              </a:ext>
            </a:extLst>
          </p:cNvPr>
          <p:cNvSpPr txBox="1">
            <a:spLocks/>
          </p:cNvSpPr>
          <p:nvPr/>
        </p:nvSpPr>
        <p:spPr>
          <a:xfrm>
            <a:off x="722630" y="641564"/>
            <a:ext cx="542290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4400" kern="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Living things and their habitats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DA896D1-C048-4C77-9F3B-54911F60C082}"/>
              </a:ext>
            </a:extLst>
          </p:cNvPr>
          <p:cNvSpPr/>
          <p:nvPr/>
        </p:nvSpPr>
        <p:spPr>
          <a:xfrm>
            <a:off x="722630" y="2145506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D86310-5FDD-4454-92F2-FCB9396B3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0" y="7251692"/>
            <a:ext cx="1981200" cy="2891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71E163-626D-475E-A518-59C3025AF857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FD0E528-065B-4B07-8252-55F07F81D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C883CF-17F6-4C7B-A00B-B3E4BA853FC3}"/>
              </a:ext>
            </a:extLst>
          </p:cNvPr>
          <p:cNvSpPr/>
          <p:nvPr/>
        </p:nvSpPr>
        <p:spPr>
          <a:xfrm>
            <a:off x="0" y="28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B370D3A3-4B18-46A8-9623-BCE4A8D48555}"/>
              </a:ext>
            </a:extLst>
          </p:cNvPr>
          <p:cNvSpPr txBox="1">
            <a:spLocks/>
          </p:cNvSpPr>
          <p:nvPr/>
        </p:nvSpPr>
        <p:spPr>
          <a:xfrm>
            <a:off x="717550" y="2362546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Local habitats: garden and </a:t>
            </a:r>
            <a:r>
              <a:rPr lang="en-GB" sz="2400" i="1" kern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woodland habitats</a:t>
            </a:r>
            <a:endParaRPr lang="en-GB" sz="2400" i="1" kern="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84AD8CF2-1F27-4141-A103-04168FC7AC96}"/>
              </a:ext>
            </a:extLst>
          </p:cNvPr>
          <p:cNvSpPr txBox="1">
            <a:spLocks/>
          </p:cNvSpPr>
          <p:nvPr/>
        </p:nvSpPr>
        <p:spPr>
          <a:xfrm>
            <a:off x="717550" y="5439710"/>
            <a:ext cx="54229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Year 4</a:t>
            </a:r>
          </a:p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Age 8-9 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en-GB" sz="2400" i="1" kern="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D18EC0-71FE-4588-85DE-3D465BC6C2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7291388" y="466820"/>
            <a:ext cx="4622446" cy="59690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48DBB14-452D-48E7-8FC6-16F403D91C1C}"/>
              </a:ext>
            </a:extLst>
          </p:cNvPr>
          <p:cNvSpPr txBox="1"/>
          <p:nvPr/>
        </p:nvSpPr>
        <p:spPr>
          <a:xfrm>
            <a:off x="7530694" y="503777"/>
            <a:ext cx="416641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For parents</a:t>
            </a:r>
          </a:p>
          <a:p>
            <a:r>
              <a:rPr lang="en-GB" i="1" dirty="0">
                <a:solidFill>
                  <a:schemeClr val="bg1"/>
                </a:solidFill>
              </a:rPr>
              <a:t>Thank you for supporting your child’s learning in science.</a:t>
            </a:r>
          </a:p>
          <a:p>
            <a:r>
              <a:rPr lang="en-GB" b="1" i="1" dirty="0">
                <a:solidFill>
                  <a:schemeClr val="bg1"/>
                </a:solidFill>
              </a:rPr>
              <a:t>Before the session: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Please read slide 2 so you know what your child is learning and what you need to get ready.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You may like to print slide 6.</a:t>
            </a:r>
          </a:p>
          <a:p>
            <a:pPr fontAlgn="base"/>
            <a:r>
              <a:rPr lang="en-GB" b="1" i="1" dirty="0">
                <a:solidFill>
                  <a:schemeClr val="bg1"/>
                </a:solidFill>
              </a:rPr>
              <a:t>During the session: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Share the learning intentions on slide 2.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Support your child with the activities on slides 3-4, as needed.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Using slides 5-7, help your child conduct an outside survey of a garden habitat (if it is possible for your family).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There are alternative suggestions if you cannot go outside.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Slide 8 has a glossary of key terms.</a:t>
            </a:r>
          </a:p>
          <a:p>
            <a:pPr fontAlgn="base"/>
            <a:r>
              <a:rPr lang="en-GB" b="1" i="1" dirty="0">
                <a:solidFill>
                  <a:schemeClr val="bg1"/>
                </a:solidFill>
              </a:rPr>
              <a:t>Reviewing with your child: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Slide 9 gives an idea of what your child may produce.</a:t>
            </a:r>
          </a:p>
          <a:p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9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551186"/>
            <a:ext cx="5181600" cy="30764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000" dirty="0"/>
              <a:t>Key Learning</a:t>
            </a:r>
          </a:p>
          <a:p>
            <a:pPr marL="285750" lvl="0" indent="-285750">
              <a:lnSpc>
                <a:spcPct val="110000"/>
              </a:lnSpc>
              <a:spcBef>
                <a:spcPts val="0"/>
              </a:spcBef>
              <a:defRPr/>
            </a:pPr>
            <a:r>
              <a:rPr lang="en-GB" sz="2000" dirty="0"/>
              <a:t>A </a:t>
            </a:r>
            <a:r>
              <a:rPr lang="en-GB" sz="2000" b="1" dirty="0"/>
              <a:t>habitat </a:t>
            </a:r>
            <a:r>
              <a:rPr lang="en-GB" sz="2000" dirty="0"/>
              <a:t>provides animals, plants and other living things with food and shelter. A small place where living things can survive is often called a </a:t>
            </a:r>
            <a:r>
              <a:rPr lang="en-GB" sz="2000" b="1" dirty="0"/>
              <a:t>micro-habitat</a:t>
            </a:r>
            <a:r>
              <a:rPr lang="en-GB" sz="2000" dirty="0"/>
              <a:t>, for example under a log.</a:t>
            </a:r>
          </a:p>
          <a:p>
            <a:pPr marL="285750" indent="-285750">
              <a:lnSpc>
                <a:spcPct val="110000"/>
              </a:lnSpc>
            </a:pPr>
            <a:r>
              <a:rPr lang="en-GB" sz="2000" dirty="0">
                <a:solidFill>
                  <a:schemeClr val="tx1"/>
                </a:solidFill>
              </a:rPr>
              <a:t>Each micro-habitat has different </a:t>
            </a:r>
            <a:r>
              <a:rPr lang="en-GB" sz="2000" b="1" dirty="0">
                <a:solidFill>
                  <a:schemeClr val="tx1"/>
                </a:solidFill>
              </a:rPr>
              <a:t>conditions</a:t>
            </a:r>
            <a:r>
              <a:rPr lang="en-GB" sz="2000" dirty="0">
                <a:solidFill>
                  <a:schemeClr val="tx1"/>
                </a:solidFill>
              </a:rPr>
              <a:t> such as the amount of light, the temperature and the amount of moisture.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defRPr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5DACEB-595C-438F-A77A-E53F98A2A227}"/>
              </a:ext>
            </a:extLst>
          </p:cNvPr>
          <p:cNvSpPr txBox="1">
            <a:spLocks/>
          </p:cNvSpPr>
          <p:nvPr/>
        </p:nvSpPr>
        <p:spPr>
          <a:xfrm>
            <a:off x="6172202" y="1551186"/>
            <a:ext cx="5181600" cy="4625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0070C0"/>
                </a:solidFill>
              </a:rPr>
              <a:t>Activities </a:t>
            </a:r>
            <a:r>
              <a:rPr lang="en-GB" sz="2000" dirty="0">
                <a:solidFill>
                  <a:srgbClr val="0070C0"/>
                </a:solidFill>
              </a:rPr>
              <a:t>(pages 3-4): 20 - 30 minutes</a:t>
            </a:r>
          </a:p>
          <a:p>
            <a:r>
              <a:rPr lang="en-GB" sz="2000" dirty="0">
                <a:solidFill>
                  <a:srgbClr val="0070C0"/>
                </a:solidFill>
              </a:rPr>
              <a:t>Use paper and a pencil for making notes.</a:t>
            </a:r>
          </a:p>
          <a:p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70C0"/>
                </a:solidFill>
              </a:rPr>
              <a:t>Survey of a garden habitat </a:t>
            </a:r>
            <a:r>
              <a:rPr lang="en-GB" sz="2000" dirty="0">
                <a:solidFill>
                  <a:srgbClr val="0070C0"/>
                </a:solidFill>
              </a:rPr>
              <a:t>(page 5-7): 30 - 40 minutes </a:t>
            </a:r>
          </a:p>
          <a:p>
            <a:r>
              <a:rPr lang="en-GB" sz="2000" dirty="0">
                <a:solidFill>
                  <a:srgbClr val="0070C0"/>
                </a:solidFill>
              </a:rPr>
              <a:t>You may wish to print page 6.</a:t>
            </a:r>
          </a:p>
          <a:p>
            <a:r>
              <a:rPr lang="en-GB" sz="2000" dirty="0">
                <a:solidFill>
                  <a:srgbClr val="0070C0"/>
                </a:solidFill>
              </a:rPr>
              <a:t>There are alternative suggestions if you cannot go outside.</a:t>
            </a: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E22C57-FD54-40A0-AEBD-999E75A7D497}"/>
              </a:ext>
            </a:extLst>
          </p:cNvPr>
          <p:cNvSpPr txBox="1">
            <a:spLocks/>
          </p:cNvSpPr>
          <p:nvPr/>
        </p:nvSpPr>
        <p:spPr>
          <a:xfrm>
            <a:off x="838198" y="4705165"/>
            <a:ext cx="5181600" cy="1471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1800" dirty="0"/>
              <a:t>I can…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Describe the conditions in some micro-habitats.</a:t>
            </a:r>
          </a:p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Identify some of the living things found in a garden or woodland habitat.</a:t>
            </a:r>
          </a:p>
        </p:txBody>
      </p:sp>
      <p:pic>
        <p:nvPicPr>
          <p:cNvPr id="14" name="Picture 13" descr="Notepad, Memo, Pencil, Writing, Note">
            <a:extLst>
              <a:ext uri="{FF2B5EF4-FFF2-40B4-BE49-F238E27FC236}">
                <a16:creationId xmlns:a16="http://schemas.microsoft.com/office/drawing/2014/main" id="{D2F26988-8158-475C-894D-C3AB91357DB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99" y="2408910"/>
            <a:ext cx="835092" cy="8007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7F3739-BE8E-4DEA-B82C-7D9E386EA083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Living things and their habitats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525B5-9B65-4FB3-AF95-6A060BCC4DA9}"/>
              </a:ext>
            </a:extLst>
          </p:cNvPr>
          <p:cNvSpPr txBox="1"/>
          <p:nvPr/>
        </p:nvSpPr>
        <p:spPr>
          <a:xfrm>
            <a:off x="1468072" y="500744"/>
            <a:ext cx="7088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Local habitats: woodland and gardens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19" name="Picture 18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C3A7CF5B-9313-4B80-B040-4ABFCBA6A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7F827F-5FAB-4563-8F02-59EA9963AB0B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>
                <a:solidFill>
                  <a:schemeClr val="bg1"/>
                </a:solidFill>
              </a:rPr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B4565602-D1B4-4414-B646-F464EE52D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pic>
        <p:nvPicPr>
          <p:cNvPr id="18" name="Picture 17" descr="boy in blue and white checkered button up shirt holding green plant">
            <a:extLst>
              <a:ext uri="{FF2B5EF4-FFF2-40B4-BE49-F238E27FC236}">
                <a16:creationId xmlns:a16="http://schemas.microsoft.com/office/drawing/2014/main" id="{75691E36-788C-45AF-8456-59434D5347D2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0" b="28110"/>
          <a:stretch/>
        </p:blipFill>
        <p:spPr bwMode="auto">
          <a:xfrm>
            <a:off x="9760260" y="5110474"/>
            <a:ext cx="1133231" cy="8007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5454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577325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 dirty="0"/>
              <a:t>Think or talk about a garden, park or woodland near your home.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What kind of animals, plants and other living things do you know that live there?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dirty="0"/>
          </a:p>
          <a:p>
            <a:pPr marL="0" indent="0">
              <a:lnSpc>
                <a:spcPct val="100000"/>
              </a:lnSpc>
              <a:buNone/>
            </a:pPr>
            <a:endParaRPr lang="en-GB" sz="2400" dirty="0"/>
          </a:p>
          <a:p>
            <a:pPr>
              <a:lnSpc>
                <a:spcPct val="100000"/>
              </a:lnSpc>
            </a:pPr>
            <a:endParaRPr lang="en-GB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Watch this clip about earthworms. </a:t>
            </a:r>
            <a:r>
              <a:rPr lang="en-GB" sz="2000" dirty="0">
                <a:hlinkClick r:id="rId3"/>
              </a:rPr>
              <a:t>https://www.nhm.ac.uk/discover/earthworm-heroes.html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D1FA60-ED12-4A13-9DA3-FD2EBF8C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3</a:t>
            </a:fld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FDF4C0-C224-46E5-9D67-7672FBFC28EB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C498DC-383D-4B5D-90C9-74B254E75BE6}"/>
              </a:ext>
            </a:extLst>
          </p:cNvPr>
          <p:cNvSpPr/>
          <p:nvPr/>
        </p:nvSpPr>
        <p:spPr>
          <a:xfrm>
            <a:off x="0" y="6402107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2B1460-68BA-41EA-8E04-FE8CEB44D387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Explore, review, think, talk….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C067D-E150-42C8-9D17-25B92C153A9D}"/>
              </a:ext>
            </a:extLst>
          </p:cNvPr>
          <p:cNvSpPr txBox="1"/>
          <p:nvPr/>
        </p:nvSpPr>
        <p:spPr>
          <a:xfrm>
            <a:off x="1468072" y="500744"/>
            <a:ext cx="87828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What do you already know about woodland or garden habitats?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CE5610-FD66-484D-ABD1-35E31FB26A29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(10 minutes)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7122AC-BA51-4544-985E-99A5969DA1C3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7CFBB1-972D-4335-9632-0211EFA7F822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75F929-0179-4726-B990-35716BACECB4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3" name="Picture 22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A216C370-FCE0-44A3-AB78-64E1D2CB6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557637-2707-4CF1-B0B2-AFE0B2FC8EAC}"/>
              </a:ext>
            </a:extLst>
          </p:cNvPr>
          <p:cNvSpPr txBox="1"/>
          <p:nvPr/>
        </p:nvSpPr>
        <p:spPr>
          <a:xfrm>
            <a:off x="162727" y="6441335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ACC4002-0F26-4D68-B110-598710F50EEB}" type="slidenum">
              <a:rPr lang="en-GB" smtClean="0">
                <a:solidFill>
                  <a:schemeClr val="bg1"/>
                </a:solidFill>
              </a:rPr>
              <a:t>3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9" name="Picture 28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C4DB7A4D-DD03-467E-A1CE-75676305C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D13470-E7E9-4886-BBDA-C3DCAC607530}"/>
              </a:ext>
            </a:extLst>
          </p:cNvPr>
          <p:cNvSpPr txBox="1"/>
          <p:nvPr/>
        </p:nvSpPr>
        <p:spPr>
          <a:xfrm>
            <a:off x="6397246" y="2570699"/>
            <a:ext cx="2000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Think or talk about two reasons why earthworms are important in a garden or wood.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BD95D-5C3A-4138-80C8-8BB309F76E70}"/>
              </a:ext>
            </a:extLst>
          </p:cNvPr>
          <p:cNvSpPr txBox="1"/>
          <p:nvPr/>
        </p:nvSpPr>
        <p:spPr>
          <a:xfrm>
            <a:off x="6401539" y="4601925"/>
            <a:ext cx="47229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Now watch this clip to find out how other living things help to break down leaves. </a:t>
            </a:r>
          </a:p>
          <a:p>
            <a:r>
              <a:rPr lang="en-GB" dirty="0">
                <a:hlinkClick r:id="rId6"/>
              </a:rPr>
              <a:t>https://www.bbc.co.uk/teach/class-clips-video/science-ks1-ks2-fallen-leaves-fungi-slime-molds/z7cb47h</a:t>
            </a:r>
            <a:endParaRPr lang="en-GB" dirty="0"/>
          </a:p>
          <a:p>
            <a:endParaRPr lang="en-GB" dirty="0"/>
          </a:p>
        </p:txBody>
      </p:sp>
      <p:pic>
        <p:nvPicPr>
          <p:cNvPr id="26" name="Picture 25" descr="Animals, Nature, Bird, Blackbird, Worm">
            <a:extLst>
              <a:ext uri="{FF2B5EF4-FFF2-40B4-BE49-F238E27FC236}">
                <a16:creationId xmlns:a16="http://schemas.microsoft.com/office/drawing/2014/main" id="{67539F81-56AF-41C4-9EF5-607B7ADB927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120" y="3024040"/>
            <a:ext cx="1463040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B2D3CE-758F-42A4-B77E-DB349E3FF55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1" y="2293213"/>
            <a:ext cx="1788160" cy="134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Rabbit, Hare, Animal, Wildlife, Bunny">
            <a:extLst>
              <a:ext uri="{FF2B5EF4-FFF2-40B4-BE49-F238E27FC236}">
                <a16:creationId xmlns:a16="http://schemas.microsoft.com/office/drawing/2014/main" id="{DFE743A1-0DD0-4B5E-BA24-5F32C08F3620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508" y="4565253"/>
            <a:ext cx="2125980" cy="14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Bird, Singer, Singing, Chirp, Tweet">
            <a:extLst>
              <a:ext uri="{FF2B5EF4-FFF2-40B4-BE49-F238E27FC236}">
                <a16:creationId xmlns:a16="http://schemas.microsoft.com/office/drawing/2014/main" id="{B78ABFD0-D008-40DE-8779-952377CF508E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24" y="4686927"/>
            <a:ext cx="1899910" cy="130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Bee, Honey Bee, Insect, Pollen, Nectar">
            <a:extLst>
              <a:ext uri="{FF2B5EF4-FFF2-40B4-BE49-F238E27FC236}">
                <a16:creationId xmlns:a16="http://schemas.microsoft.com/office/drawing/2014/main" id="{97A4678D-2C3F-4CFC-A849-ECBB92D4D0D5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40"/>
          <a:stretch/>
        </p:blipFill>
        <p:spPr bwMode="auto">
          <a:xfrm>
            <a:off x="3169486" y="3429000"/>
            <a:ext cx="1763216" cy="130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Caterpillar, Larva, Insect, Hairy">
            <a:extLst>
              <a:ext uri="{FF2B5EF4-FFF2-40B4-BE49-F238E27FC236}">
                <a16:creationId xmlns:a16="http://schemas.microsoft.com/office/drawing/2014/main" id="{F21CEBA1-3F6C-4705-9728-44854858BC0B}"/>
              </a:ext>
            </a:extLst>
          </p:cNvPr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/>
          <a:stretch/>
        </p:blipFill>
        <p:spPr bwMode="auto">
          <a:xfrm>
            <a:off x="1243019" y="3429000"/>
            <a:ext cx="1728411" cy="1300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8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577325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There are a huge variety of animals, plants and fungi in woods and gardens. </a:t>
            </a:r>
          </a:p>
          <a:p>
            <a:r>
              <a:rPr lang="en-GB" sz="2400" dirty="0"/>
              <a:t>Some animals live, feed and move around in the habitat, such as birds and rabbits.</a:t>
            </a:r>
          </a:p>
          <a:p>
            <a:r>
              <a:rPr lang="en-GB" sz="2400" dirty="0"/>
              <a:t>Other animals live all their time in a small place or </a:t>
            </a:r>
            <a:r>
              <a:rPr lang="en-GB" sz="2400" b="1" dirty="0"/>
              <a:t>micro-habitat.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What kind of animals do you think you might find in these micro-habitats?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What kind of animals might move around to feed in a whole garden habitat?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Jot down your ideas. </a:t>
            </a:r>
          </a:p>
          <a:p>
            <a:pPr marL="0" indent="0">
              <a:buNone/>
            </a:pPr>
            <a:r>
              <a:rPr lang="en-GB" sz="1800" i="1" dirty="0">
                <a:solidFill>
                  <a:schemeClr val="tx1"/>
                </a:solidFill>
              </a:rPr>
              <a:t>Watch these clips for clues.</a:t>
            </a:r>
          </a:p>
          <a:p>
            <a:pPr marL="0" indent="0">
              <a:buNone/>
            </a:pPr>
            <a:r>
              <a:rPr lang="en-GB" sz="1800" dirty="0">
                <a:hlinkClick r:id="rId3"/>
              </a:rPr>
              <a:t>https://www.bbc.co.uk/programmes/p003lc9k</a:t>
            </a:r>
            <a:endParaRPr lang="en-GB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sz="1800" dirty="0">
                <a:hlinkClick r:id="rId4"/>
              </a:rPr>
              <a:t>https://www.bbc.co.uk/programmes/p003kmh2</a:t>
            </a:r>
            <a:endParaRPr lang="en-GB" sz="1800" dirty="0"/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D1FA60-ED12-4A13-9DA3-FD2EBF8C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4</a:t>
            </a:fld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FDF4C0-C224-46E5-9D67-7672FBFC28EB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C498DC-383D-4B5D-90C9-74B254E75BE6}"/>
              </a:ext>
            </a:extLst>
          </p:cNvPr>
          <p:cNvSpPr/>
          <p:nvPr/>
        </p:nvSpPr>
        <p:spPr>
          <a:xfrm>
            <a:off x="0" y="6404374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2B1460-68BA-41EA-8E04-FE8CEB44D387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Micro-habitats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C067D-E150-42C8-9D17-25B92C153A9D}"/>
              </a:ext>
            </a:extLst>
          </p:cNvPr>
          <p:cNvSpPr txBox="1"/>
          <p:nvPr/>
        </p:nvSpPr>
        <p:spPr>
          <a:xfrm>
            <a:off x="1468072" y="500744"/>
            <a:ext cx="87828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What kind of micro-habitats are found in woodland or gardens?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CE5610-FD66-484D-ABD1-35E31FB26A29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(10 minutes)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7122AC-BA51-4544-985E-99A5969DA1C3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7CFBB1-972D-4335-9632-0211EFA7F822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75F929-0179-4726-B990-35716BACECB4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3" name="Picture 22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A216C370-FCE0-44A3-AB78-64E1D2CB6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557637-2707-4CF1-B0B2-AFE0B2FC8EAC}"/>
              </a:ext>
            </a:extLst>
          </p:cNvPr>
          <p:cNvSpPr txBox="1"/>
          <p:nvPr/>
        </p:nvSpPr>
        <p:spPr>
          <a:xfrm>
            <a:off x="162727" y="6441335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ACC4002-0F26-4D68-B110-598710F50EEB}" type="slidenum">
              <a:rPr lang="en-GB" smtClean="0">
                <a:solidFill>
                  <a:schemeClr val="bg1"/>
                </a:solidFill>
              </a:rPr>
              <a:t>4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9" name="Picture 28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C4DB7A4D-DD03-467E-A1CE-75676305C0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pic>
        <p:nvPicPr>
          <p:cNvPr id="26" name="Picture 25" descr="wooden log on ground surrounded by green grass">
            <a:extLst>
              <a:ext uri="{FF2B5EF4-FFF2-40B4-BE49-F238E27FC236}">
                <a16:creationId xmlns:a16="http://schemas.microsoft.com/office/drawing/2014/main" id="{53C381A7-0E36-4632-822F-1199A866F81A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40682" b="19344"/>
          <a:stretch/>
        </p:blipFill>
        <p:spPr bwMode="auto">
          <a:xfrm>
            <a:off x="992338" y="4419329"/>
            <a:ext cx="2217420" cy="1521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BC71EC-3DCF-43B3-B92E-DDCBE01B57C7}"/>
              </a:ext>
            </a:extLst>
          </p:cNvPr>
          <p:cNvSpPr txBox="1"/>
          <p:nvPr/>
        </p:nvSpPr>
        <p:spPr>
          <a:xfrm>
            <a:off x="3362160" y="4302896"/>
            <a:ext cx="2361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For example, a rotting log provides shelter for centipedes and woodlice and there may be decaying leaves for them to eat. </a:t>
            </a:r>
          </a:p>
        </p:txBody>
      </p:sp>
      <p:pic>
        <p:nvPicPr>
          <p:cNvPr id="7" name="Picture 6" descr="A picture containing outdoor, grass, standing, sitting&#10;&#10;Description automatically generated">
            <a:extLst>
              <a:ext uri="{FF2B5EF4-FFF2-40B4-BE49-F238E27FC236}">
                <a16:creationId xmlns:a16="http://schemas.microsoft.com/office/drawing/2014/main" id="{191D72D5-097C-43E9-82AF-C6DD9D351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993" y="2501896"/>
            <a:ext cx="1582786" cy="1134579"/>
          </a:xfrm>
          <a:prstGeom prst="rect">
            <a:avLst/>
          </a:prstGeom>
        </p:spPr>
      </p:pic>
      <p:pic>
        <p:nvPicPr>
          <p:cNvPr id="9" name="Picture 8" descr="A yellow flower in the grass&#10;&#10;Description automatically generated">
            <a:extLst>
              <a:ext uri="{FF2B5EF4-FFF2-40B4-BE49-F238E27FC236}">
                <a16:creationId xmlns:a16="http://schemas.microsoft.com/office/drawing/2014/main" id="{9D331EE5-AEC2-492A-B896-98367D70DF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516" y="2488764"/>
            <a:ext cx="1550326" cy="1157080"/>
          </a:xfrm>
          <a:prstGeom prst="rect">
            <a:avLst/>
          </a:prstGeom>
        </p:spPr>
      </p:pic>
      <p:pic>
        <p:nvPicPr>
          <p:cNvPr id="11" name="Picture 10" descr="A close up of a tree&#10;&#10;Description automatically generated">
            <a:extLst>
              <a:ext uri="{FF2B5EF4-FFF2-40B4-BE49-F238E27FC236}">
                <a16:creationId xmlns:a16="http://schemas.microsoft.com/office/drawing/2014/main" id="{26AE252E-86FD-40E8-A7D5-1A85CBC695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22" y="2323996"/>
            <a:ext cx="1076837" cy="14678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D5675C-2536-4179-B253-F3F0B17953DA}"/>
              </a:ext>
            </a:extLst>
          </p:cNvPr>
          <p:cNvSpPr txBox="1"/>
          <p:nvPr/>
        </p:nvSpPr>
        <p:spPr>
          <a:xfrm>
            <a:off x="6462928" y="3303565"/>
            <a:ext cx="1437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Pile of leaf litter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75336A-B048-4FC7-976D-496423FF30A2}"/>
              </a:ext>
            </a:extLst>
          </p:cNvPr>
          <p:cNvSpPr txBox="1"/>
          <p:nvPr/>
        </p:nvSpPr>
        <p:spPr>
          <a:xfrm>
            <a:off x="9535516" y="3303565"/>
            <a:ext cx="1589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Patch of long grass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12C595-4374-4A3B-8946-162EC5334E66}"/>
              </a:ext>
            </a:extLst>
          </p:cNvPr>
          <p:cNvSpPr txBox="1"/>
          <p:nvPr/>
        </p:nvSpPr>
        <p:spPr>
          <a:xfrm>
            <a:off x="8419968" y="3474759"/>
            <a:ext cx="731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Tree</a:t>
            </a:r>
          </a:p>
        </p:txBody>
      </p:sp>
    </p:spTree>
    <p:extLst>
      <p:ext uri="{BB962C8B-B14F-4D97-AF65-F5344CB8AC3E}">
        <p14:creationId xmlns:p14="http://schemas.microsoft.com/office/powerpoint/2010/main" val="2732140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6385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If you have access to a garden, conduct a survey of the habitat. You can also find animals or plants in micro-habitats by looking under logs, stones, bushes or loose soil. </a:t>
            </a:r>
          </a:p>
          <a:p>
            <a:r>
              <a:rPr lang="en-GB" sz="2000" dirty="0">
                <a:solidFill>
                  <a:srgbClr val="0070C0"/>
                </a:solidFill>
              </a:rPr>
              <a:t>Use the </a:t>
            </a:r>
            <a:r>
              <a:rPr lang="en-GB" sz="2000" b="1" dirty="0">
                <a:solidFill>
                  <a:srgbClr val="0070C0"/>
                </a:solidFill>
              </a:rPr>
              <a:t>identification key </a:t>
            </a:r>
            <a:r>
              <a:rPr lang="en-GB" sz="2000" dirty="0">
                <a:solidFill>
                  <a:srgbClr val="0070C0"/>
                </a:solidFill>
              </a:rPr>
              <a:t>on page 6 to help you.</a:t>
            </a:r>
          </a:p>
          <a:p>
            <a:r>
              <a:rPr lang="en-GB" sz="2000" dirty="0">
                <a:solidFill>
                  <a:srgbClr val="0070C0"/>
                </a:solidFill>
              </a:rPr>
              <a:t>Make a note of where you find each type of animal. </a:t>
            </a: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2" y="1626385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GB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933D13-2E13-426F-8889-57DB07D52A00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6AB09C-B8E5-42A4-B189-890047EBC83B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2C311-02AA-4EF7-B87F-16A20FEE5352}"/>
              </a:ext>
            </a:extLst>
          </p:cNvPr>
          <p:cNvSpPr txBox="1"/>
          <p:nvPr/>
        </p:nvSpPr>
        <p:spPr>
          <a:xfrm>
            <a:off x="1468072" y="-35644"/>
            <a:ext cx="8918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Garden and woodland habitats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D6F00-3F95-4C86-9E3A-2134F398488C}"/>
              </a:ext>
            </a:extLst>
          </p:cNvPr>
          <p:cNvSpPr txBox="1"/>
          <p:nvPr/>
        </p:nvSpPr>
        <p:spPr>
          <a:xfrm>
            <a:off x="1468072" y="500744"/>
            <a:ext cx="9885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Observing a habitat and micro-habitats by conducting a survey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3DDCF-3F51-4AAE-B72D-05FA9D1C3922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(Page 4-6: 40 minutes)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629D61-E092-4B1E-ABDD-D03F630CD850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F9788D-7153-4ACB-9E7E-92A934BFEBE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9F925-C708-41E8-A60E-874E22A10BB0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2" name="Picture 2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29569BE-8C42-470D-AD08-3554ABA2F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6CAE3C-4905-4FCB-9154-AF98DBB51F41}"/>
              </a:ext>
            </a:extLst>
          </p:cNvPr>
          <p:cNvSpPr txBox="1"/>
          <p:nvPr/>
        </p:nvSpPr>
        <p:spPr>
          <a:xfrm>
            <a:off x="147782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30" name="Picture 29" descr="A picture containing clock, room, plate&#10;&#10;Description automatically generated">
            <a:extLst>
              <a:ext uri="{FF2B5EF4-FFF2-40B4-BE49-F238E27FC236}">
                <a16:creationId xmlns:a16="http://schemas.microsoft.com/office/drawing/2014/main" id="{2C5C780F-3CAB-4D11-AF11-A3B4AA7A1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9" y="55164"/>
            <a:ext cx="1082042" cy="1082042"/>
          </a:xfrm>
          <a:prstGeom prst="rect">
            <a:avLst/>
          </a:prstGeom>
        </p:spPr>
      </p:pic>
      <p:pic>
        <p:nvPicPr>
          <p:cNvPr id="31" name="Picture 30" descr="boy in blue and white checkered button up shirt holding green plant">
            <a:extLst>
              <a:ext uri="{FF2B5EF4-FFF2-40B4-BE49-F238E27FC236}">
                <a16:creationId xmlns:a16="http://schemas.microsoft.com/office/drawing/2014/main" id="{A62BDE18-C1C6-43A3-B471-605DD4F0958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0" b="28110"/>
          <a:stretch/>
        </p:blipFill>
        <p:spPr bwMode="auto">
          <a:xfrm>
            <a:off x="9228822" y="3552018"/>
            <a:ext cx="1822486" cy="14017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B56389-C3CE-4600-B32E-FB8836DF172D}"/>
              </a:ext>
            </a:extLst>
          </p:cNvPr>
          <p:cNvSpPr txBox="1"/>
          <p:nvPr/>
        </p:nvSpPr>
        <p:spPr>
          <a:xfrm>
            <a:off x="6249879" y="4953740"/>
            <a:ext cx="50158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If you are unable to go outside, you can find out more about woodland habitats here:</a:t>
            </a:r>
          </a:p>
          <a:p>
            <a:r>
              <a:rPr lang="en-GB" dirty="0">
                <a:hlinkClick r:id="rId6"/>
              </a:rPr>
              <a:t>https://www.woodlandtrust.org.uk/trees-woods-and-wildlife/habitats/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F8F05F-44DB-42D6-BDAD-733A94731B06}"/>
              </a:ext>
            </a:extLst>
          </p:cNvPr>
          <p:cNvSpPr txBox="1"/>
          <p:nvPr/>
        </p:nvSpPr>
        <p:spPr>
          <a:xfrm>
            <a:off x="6249879" y="1672242"/>
            <a:ext cx="5167548" cy="2502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i="1" dirty="0"/>
              <a:t>Ask an adult to help you plan and conduct your habitat and micro-habitat survey.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i="1" dirty="0"/>
              <a:t>Follow government guidelines on social distancing and staying safe.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i="1" dirty="0"/>
              <a:t>Take care with the plants and animals you find. Avoid touching them, especially those which might bite or sting. 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8E939-C532-43BB-990E-C31F941BFDAB}"/>
              </a:ext>
            </a:extLst>
          </p:cNvPr>
          <p:cNvSpPr txBox="1"/>
          <p:nvPr/>
        </p:nvSpPr>
        <p:spPr>
          <a:xfrm>
            <a:off x="6249879" y="3830198"/>
            <a:ext cx="2384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Remember to leave the plants and animals in their habitat.</a:t>
            </a:r>
          </a:p>
        </p:txBody>
      </p:sp>
      <p:pic>
        <p:nvPicPr>
          <p:cNvPr id="8" name="Picture 7" descr="A pile of dirt&#10;&#10;Description automatically generated">
            <a:extLst>
              <a:ext uri="{FF2B5EF4-FFF2-40B4-BE49-F238E27FC236}">
                <a16:creationId xmlns:a16="http://schemas.microsoft.com/office/drawing/2014/main" id="{E7698D30-566C-4E16-99A9-F6D1C59A9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23" y="3985817"/>
            <a:ext cx="1682167" cy="1092844"/>
          </a:xfrm>
          <a:prstGeom prst="rect">
            <a:avLst/>
          </a:prstGeom>
        </p:spPr>
      </p:pic>
      <p:pic>
        <p:nvPicPr>
          <p:cNvPr id="12" name="Picture 11" descr="A close up of a garden&#10;&#10;Description automatically generated">
            <a:extLst>
              <a:ext uri="{FF2B5EF4-FFF2-40B4-BE49-F238E27FC236}">
                <a16:creationId xmlns:a16="http://schemas.microsoft.com/office/drawing/2014/main" id="{743566D4-0287-4948-A5F3-B191E113FF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9"/>
          <a:stretch/>
        </p:blipFill>
        <p:spPr>
          <a:xfrm flipH="1">
            <a:off x="4193240" y="3985817"/>
            <a:ext cx="1638359" cy="1092844"/>
          </a:xfrm>
          <a:prstGeom prst="rect">
            <a:avLst/>
          </a:prstGeom>
        </p:spPr>
      </p:pic>
      <p:pic>
        <p:nvPicPr>
          <p:cNvPr id="10" name="Picture 9" descr="A group of bushes and trees&#10;&#10;Description automatically generated">
            <a:extLst>
              <a:ext uri="{FF2B5EF4-FFF2-40B4-BE49-F238E27FC236}">
                <a16:creationId xmlns:a16="http://schemas.microsoft.com/office/drawing/2014/main" id="{AF1FFDF6-9F7C-405D-89C4-A038AFB1DC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712"/>
          <a:stretch/>
        </p:blipFill>
        <p:spPr>
          <a:xfrm>
            <a:off x="3415575" y="4755512"/>
            <a:ext cx="1682168" cy="1180422"/>
          </a:xfrm>
          <a:prstGeom prst="rect">
            <a:avLst/>
          </a:prstGeom>
        </p:spPr>
      </p:pic>
      <p:pic>
        <p:nvPicPr>
          <p:cNvPr id="24" name="Picture 23" descr="A close up of a flower garden&#10;&#10;Description automatically generated">
            <a:extLst>
              <a:ext uri="{FF2B5EF4-FFF2-40B4-BE49-F238E27FC236}">
                <a16:creationId xmlns:a16="http://schemas.microsoft.com/office/drawing/2014/main" id="{169D76FB-BD42-4CDE-AD35-FEB9F3D5EB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692" y="4259876"/>
            <a:ext cx="1058047" cy="162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55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48070" y="228600"/>
            <a:ext cx="10697592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6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5BC648-B8CD-4896-A427-DD5DC53C51E3}"/>
              </a:ext>
            </a:extLst>
          </p:cNvPr>
          <p:cNvSpPr txBox="1"/>
          <p:nvPr/>
        </p:nvSpPr>
        <p:spPr>
          <a:xfrm>
            <a:off x="800390" y="372862"/>
            <a:ext cx="10491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Conducting a survey of a garden habitat and micro-habitats.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rgbClr val="0070C0"/>
                </a:solidFill>
              </a:rPr>
              <a:t>Ask an adult to help you plan and conduct the survey. Follow government guidelines on social distancing and staying safe.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rgbClr val="0070C0"/>
                </a:solidFill>
              </a:rPr>
              <a:t>Take care with the animals you find. Avoid touching them, especially those which might bite or sting. Leave the animals in their habitat.</a:t>
            </a:r>
            <a:endParaRPr lang="en-GB" sz="16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E3EA8-9F32-496C-A91B-6F2C0883F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38" y="1538669"/>
            <a:ext cx="9779511" cy="523499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D224D7-8BAA-46D9-B70B-1B21D2904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791641"/>
              </p:ext>
            </p:extLst>
          </p:nvPr>
        </p:nvGraphicFramePr>
        <p:xfrm>
          <a:off x="8012233" y="1538669"/>
          <a:ext cx="3083770" cy="4808860"/>
        </p:xfrm>
        <a:graphic>
          <a:graphicData uri="http://schemas.openxmlformats.org/drawingml/2006/table">
            <a:tbl>
              <a:tblPr firstRow="1" firstCol="1" bandRow="1"/>
              <a:tblGrid>
                <a:gridCol w="1602284">
                  <a:extLst>
                    <a:ext uri="{9D8B030D-6E8A-4147-A177-3AD203B41FA5}">
                      <a16:colId xmlns:a16="http://schemas.microsoft.com/office/drawing/2014/main" val="1156990232"/>
                    </a:ext>
                  </a:extLst>
                </a:gridCol>
                <a:gridCol w="1481486">
                  <a:extLst>
                    <a:ext uri="{9D8B030D-6E8A-4147-A177-3AD203B41FA5}">
                      <a16:colId xmlns:a16="http://schemas.microsoft.com/office/drawing/2014/main" val="776506818"/>
                    </a:ext>
                  </a:extLst>
                </a:gridCol>
              </a:tblGrid>
              <a:tr h="711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 of animal or plant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Habitat or micro-habitat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4044266"/>
                  </a:ext>
                </a:extLst>
              </a:tr>
              <a:tr h="292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163245"/>
                  </a:ext>
                </a:extLst>
              </a:tr>
              <a:tr h="292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690341"/>
                  </a:ext>
                </a:extLst>
              </a:tr>
              <a:tr h="292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27976"/>
                  </a:ext>
                </a:extLst>
              </a:tr>
              <a:tr h="292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493995"/>
                  </a:ext>
                </a:extLst>
              </a:tr>
              <a:tr h="292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867926"/>
                  </a:ext>
                </a:extLst>
              </a:tr>
              <a:tr h="292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7190605"/>
                  </a:ext>
                </a:extLst>
              </a:tr>
              <a:tr h="292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883960"/>
                  </a:ext>
                </a:extLst>
              </a:tr>
              <a:tr h="292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121931"/>
                  </a:ext>
                </a:extLst>
              </a:tr>
              <a:tr h="292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571804"/>
                  </a:ext>
                </a:extLst>
              </a:tr>
              <a:tr h="292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052905"/>
                  </a:ext>
                </a:extLst>
              </a:tr>
              <a:tr h="292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734443"/>
                  </a:ext>
                </a:extLst>
              </a:tr>
              <a:tr h="292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498942"/>
                  </a:ext>
                </a:extLst>
              </a:tr>
              <a:tr h="292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196522"/>
                  </a:ext>
                </a:extLst>
              </a:tr>
              <a:tr h="292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3154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127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34" y="257452"/>
            <a:ext cx="3317289" cy="622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solidFill>
                  <a:srgbClr val="7030A0"/>
                </a:solidFill>
              </a:rPr>
              <a:t>Make a mind map or poster of two or three different micro-habitats you found.</a:t>
            </a:r>
          </a:p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tx1"/>
                </a:solidFill>
              </a:rPr>
              <a:t>Describe the conditions in each micro-habitat.</a:t>
            </a:r>
          </a:p>
          <a:p>
            <a:pPr lvl="1">
              <a:lnSpc>
                <a:spcPct val="120000"/>
              </a:lnSpc>
            </a:pPr>
            <a:r>
              <a:rPr lang="en-GB" sz="2000" dirty="0">
                <a:solidFill>
                  <a:schemeClr val="tx1"/>
                </a:solidFill>
              </a:rPr>
              <a:t>Dry, damp or wet?</a:t>
            </a:r>
          </a:p>
          <a:p>
            <a:pPr lvl="1">
              <a:lnSpc>
                <a:spcPct val="120000"/>
              </a:lnSpc>
            </a:pPr>
            <a:r>
              <a:rPr lang="en-GB" sz="2000" dirty="0">
                <a:solidFill>
                  <a:schemeClr val="tx1"/>
                </a:solidFill>
              </a:rPr>
              <a:t>Light, dim or dark?</a:t>
            </a:r>
          </a:p>
          <a:p>
            <a:pPr lvl="1">
              <a:lnSpc>
                <a:spcPct val="120000"/>
              </a:lnSpc>
            </a:pPr>
            <a:r>
              <a:rPr lang="en-GB" sz="2000" dirty="0">
                <a:solidFill>
                  <a:schemeClr val="tx1"/>
                </a:solidFill>
              </a:rPr>
              <a:t>Warm or cool?</a:t>
            </a:r>
          </a:p>
          <a:p>
            <a:pPr>
              <a:lnSpc>
                <a:spcPct val="120000"/>
              </a:lnSpc>
            </a:pPr>
            <a:r>
              <a:rPr lang="en-GB" sz="2000" dirty="0">
                <a:solidFill>
                  <a:schemeClr val="tx1"/>
                </a:solidFill>
              </a:rPr>
              <a:t>Add the names of some living things you found.</a:t>
            </a: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000" i="1" dirty="0">
                <a:solidFill>
                  <a:srgbClr val="7030A0"/>
                </a:solidFill>
              </a:rPr>
              <a:t>If you are unable to go outside, use this link to make a poster about a rotting log micro-habitat: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dirty="0">
                <a:hlinkClick r:id="rId3"/>
              </a:rPr>
              <a:t>https://www.dkfindout.com/uk/animals-and-nature/habitats-and-ecosystems/rotting-log/</a:t>
            </a: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dirty="0">
              <a:solidFill>
                <a:srgbClr val="7030A0"/>
              </a:solidFill>
            </a:endParaRPr>
          </a:p>
          <a:p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3751487" y="146767"/>
            <a:ext cx="7712155" cy="657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 can describe the conditions in some micro-habitats. I can name some living things in a garden or woodland habitat.  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F6D72D2-C64A-44CA-952D-A9F8E45672D0}"/>
              </a:ext>
            </a:extLst>
          </p:cNvPr>
          <p:cNvSpPr txBox="1"/>
          <p:nvPr/>
        </p:nvSpPr>
        <p:spPr>
          <a:xfrm>
            <a:off x="177916" y="6466169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09A22B6-0086-4BE4-A239-746F8055627F}" type="slidenum">
              <a:rPr lang="en-GB" smtClean="0"/>
              <a:t>7</a:t>
            </a:fld>
            <a:endParaRPr lang="en-GB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46BB00C-EEF8-4B66-A47C-58BFFEA115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/>
          <a:stretch/>
        </p:blipFill>
        <p:spPr>
          <a:xfrm>
            <a:off x="3957781" y="887767"/>
            <a:ext cx="7299565" cy="57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4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48070" y="295184"/>
            <a:ext cx="10697592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Glossary of terms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Environment: </a:t>
            </a:r>
            <a:r>
              <a:rPr lang="en-GB" dirty="0"/>
              <a:t>The </a:t>
            </a:r>
            <a:r>
              <a:rPr lang="en-GB" b="1" dirty="0"/>
              <a:t>environment</a:t>
            </a:r>
            <a:r>
              <a:rPr lang="en-GB" dirty="0"/>
              <a:t> includes all living and non-living things. Animals and plants rely on the living and non-living parts of the environment to survive.</a:t>
            </a:r>
            <a:endParaRPr lang="en-GB" b="1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Habitat: </a:t>
            </a:r>
            <a:r>
              <a:rPr lang="en-GB" dirty="0"/>
              <a:t>Living things live in a </a:t>
            </a:r>
            <a:r>
              <a:rPr lang="en-GB" b="1" dirty="0"/>
              <a:t>habitat </a:t>
            </a:r>
            <a:r>
              <a:rPr lang="en-GB" dirty="0"/>
              <a:t>which provides an environment to which they are suited. A </a:t>
            </a:r>
            <a:r>
              <a:rPr lang="en-GB" b="1" dirty="0"/>
              <a:t>habitat</a:t>
            </a:r>
            <a:r>
              <a:rPr lang="en-GB" dirty="0"/>
              <a:t> provides living things with food and shelter.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Condition: </a:t>
            </a:r>
            <a:r>
              <a:rPr lang="en-GB" dirty="0">
                <a:solidFill>
                  <a:schemeClr val="tx1"/>
                </a:solidFill>
              </a:rPr>
              <a:t>Each habitat has different </a:t>
            </a:r>
            <a:r>
              <a:rPr lang="en-GB" b="1" dirty="0">
                <a:solidFill>
                  <a:schemeClr val="tx1"/>
                </a:solidFill>
              </a:rPr>
              <a:t>conditions</a:t>
            </a:r>
            <a:r>
              <a:rPr lang="en-GB" dirty="0">
                <a:solidFill>
                  <a:schemeClr val="tx1"/>
                </a:solidFill>
              </a:rPr>
              <a:t> such as the amount of light, the temperature and the amount of moisture.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Micro-habitat: </a:t>
            </a:r>
            <a:r>
              <a:rPr lang="en-GB" dirty="0"/>
              <a:t>A </a:t>
            </a:r>
            <a:r>
              <a:rPr lang="en-GB" b="1" dirty="0"/>
              <a:t>micro-habitat</a:t>
            </a:r>
            <a:r>
              <a:rPr lang="en-GB" dirty="0"/>
              <a:t> is a small-scale habitat where certain animals or plants can survive. It is usually different from the wider environment.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Identification key: </a:t>
            </a:r>
            <a:r>
              <a:rPr lang="en-GB" dirty="0"/>
              <a:t>An </a:t>
            </a:r>
            <a:r>
              <a:rPr lang="en-GB" b="1" dirty="0"/>
              <a:t>identification key</a:t>
            </a:r>
            <a:r>
              <a:rPr lang="en-GB" dirty="0"/>
              <a:t> is a useful tool for identifying unknown living things.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>
                <a:solidFill>
                  <a:srgbClr val="0070C0"/>
                </a:solidFill>
              </a:rPr>
              <a:t>Survey: </a:t>
            </a:r>
            <a:r>
              <a:rPr lang="en-GB" b="1" dirty="0"/>
              <a:t>Scientific surveys</a:t>
            </a:r>
            <a:r>
              <a:rPr lang="en-GB" dirty="0"/>
              <a:t> are a common method used to collect data about living things.</a:t>
            </a:r>
            <a:endParaRPr lang="en-GB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889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1979720" y="228599"/>
            <a:ext cx="7784976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Possible learning outcome for reviewing your work.</a:t>
            </a:r>
          </a:p>
          <a:p>
            <a:pPr marL="0" indent="0">
              <a:buNone/>
            </a:pPr>
            <a:r>
              <a:rPr lang="en-GB" sz="2000" dirty="0"/>
              <a:t>I can describe the conditions in some micro-habitats. I can name some living things in a garden or woodland habitat.  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59871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401A7F-DEF2-471B-895A-AFB028894AAB}" type="slidenum">
              <a:rPr lang="en-GB" smtClean="0"/>
              <a:t>9</a:t>
            </a:fld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18117-B5A3-42A4-91DB-96F31A8E817E}"/>
              </a:ext>
            </a:extLst>
          </p:cNvPr>
          <p:cNvSpPr txBox="1"/>
          <p:nvPr/>
        </p:nvSpPr>
        <p:spPr>
          <a:xfrm>
            <a:off x="346229" y="393818"/>
            <a:ext cx="14537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Amphibians include frogs, toads and newts. They have a smooth moist skin and are cold blooded. They lay soft jelly-like eggs and can live on land and in the water.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DA7BD9-485A-4E50-9BE5-CDCB29DCC649}"/>
              </a:ext>
            </a:extLst>
          </p:cNvPr>
          <p:cNvGrpSpPr/>
          <p:nvPr/>
        </p:nvGrpSpPr>
        <p:grpSpPr>
          <a:xfrm>
            <a:off x="257452" y="328473"/>
            <a:ext cx="1544715" cy="2991776"/>
            <a:chOff x="257452" y="328474"/>
            <a:chExt cx="1544715" cy="2423604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E2ADF750-B0C9-490C-A789-87B7B92D30E8}"/>
                </a:ext>
              </a:extLst>
            </p:cNvPr>
            <p:cNvSpPr/>
            <p:nvPr/>
          </p:nvSpPr>
          <p:spPr>
            <a:xfrm>
              <a:off x="257452" y="328474"/>
              <a:ext cx="1544715" cy="2423604"/>
            </a:xfrm>
            <a:prstGeom prst="wedgeRoundRectCallout">
              <a:avLst>
                <a:gd name="adj1" fmla="val 44684"/>
                <a:gd name="adj2" fmla="val 5876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806011-4143-4E15-806A-C24211AA6278}"/>
                </a:ext>
              </a:extLst>
            </p:cNvPr>
            <p:cNvSpPr txBox="1"/>
            <p:nvPr/>
          </p:nvSpPr>
          <p:spPr>
            <a:xfrm>
              <a:off x="346229" y="390617"/>
              <a:ext cx="1453718" cy="234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A rotting log can provide food and shelter for woodland mushrooms and other fungi as well as small animals like woodlice and centipedes. The conditions are  usually damp and cool.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BCFB54-B6E2-46EF-B653-EC915152F1FD}"/>
              </a:ext>
            </a:extLst>
          </p:cNvPr>
          <p:cNvGrpSpPr/>
          <p:nvPr/>
        </p:nvGrpSpPr>
        <p:grpSpPr>
          <a:xfrm>
            <a:off x="255232" y="3608250"/>
            <a:ext cx="1544715" cy="2548481"/>
            <a:chOff x="257452" y="328474"/>
            <a:chExt cx="1544715" cy="2423604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548B3183-0402-4734-8A96-A0481562660D}"/>
                </a:ext>
              </a:extLst>
            </p:cNvPr>
            <p:cNvSpPr/>
            <p:nvPr/>
          </p:nvSpPr>
          <p:spPr>
            <a:xfrm>
              <a:off x="257452" y="328474"/>
              <a:ext cx="1544715" cy="2423604"/>
            </a:xfrm>
            <a:prstGeom prst="wedgeRoundRectCallout">
              <a:avLst>
                <a:gd name="adj1" fmla="val 47557"/>
                <a:gd name="adj2" fmla="val 6132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1421E7A-98C6-4FE5-A6B9-A7E146E15F46}"/>
                </a:ext>
              </a:extLst>
            </p:cNvPr>
            <p:cNvSpPr txBox="1"/>
            <p:nvPr/>
          </p:nvSpPr>
          <p:spPr>
            <a:xfrm>
              <a:off x="346229" y="390617"/>
              <a:ext cx="1453719" cy="1931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Stones sometimes have moss growing on top.</a:t>
              </a:r>
            </a:p>
            <a:p>
              <a:r>
                <a:rPr lang="en-GB" sz="1400" dirty="0"/>
                <a:t>It is dark underneath the stone and earthworms  often lurk there.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1B48C2-FDBF-46EE-9A61-996F66299127}"/>
              </a:ext>
            </a:extLst>
          </p:cNvPr>
          <p:cNvGrpSpPr/>
          <p:nvPr/>
        </p:nvGrpSpPr>
        <p:grpSpPr>
          <a:xfrm>
            <a:off x="9970462" y="228599"/>
            <a:ext cx="1544715" cy="5115758"/>
            <a:chOff x="257452" y="328474"/>
            <a:chExt cx="1544715" cy="2423604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2B87FE80-3962-4153-A6E0-E6449E3899BB}"/>
                </a:ext>
              </a:extLst>
            </p:cNvPr>
            <p:cNvSpPr/>
            <p:nvPr/>
          </p:nvSpPr>
          <p:spPr>
            <a:xfrm>
              <a:off x="257452" y="328474"/>
              <a:ext cx="1544715" cy="2423604"/>
            </a:xfrm>
            <a:prstGeom prst="wedgeRoundRectCallout">
              <a:avLst>
                <a:gd name="adj1" fmla="val -50719"/>
                <a:gd name="adj2" fmla="val 5635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A4D501-3C82-48E1-8002-DE94E40C64C4}"/>
                </a:ext>
              </a:extLst>
            </p:cNvPr>
            <p:cNvSpPr txBox="1"/>
            <p:nvPr/>
          </p:nvSpPr>
          <p:spPr>
            <a:xfrm>
              <a:off x="346227" y="402231"/>
              <a:ext cx="1367161" cy="2289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A tree or bush can be a habitat for many living things.</a:t>
              </a:r>
            </a:p>
            <a:p>
              <a:r>
                <a:rPr lang="en-GB" sz="1400"/>
                <a:t>Fungi, </a:t>
              </a:r>
              <a:r>
                <a:rPr lang="en-GB" sz="1400" dirty="0"/>
                <a:t>moss or ivy can be growing on the trunk of a tree.</a:t>
              </a:r>
            </a:p>
            <a:p>
              <a:r>
                <a:rPr lang="en-GB" sz="1400" dirty="0"/>
                <a:t>Spiders often make webs in the branches.</a:t>
              </a:r>
            </a:p>
            <a:p>
              <a:r>
                <a:rPr lang="en-GB" sz="1400" dirty="0"/>
                <a:t>In the spring and summer months, caterpillars can be found eating the leaves. </a:t>
              </a:r>
            </a:p>
            <a:p>
              <a:r>
                <a:rPr lang="en-GB" sz="1400" dirty="0"/>
                <a:t>Ants can sometimes be seen running along the stems.</a:t>
              </a:r>
            </a:p>
          </p:txBody>
        </p:sp>
      </p:grp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4451879-2E81-4981-85BB-2C227592E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94" y="1336516"/>
            <a:ext cx="6710032" cy="529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40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5e4c87-8aad-4424-8d13-4e1a0ac8f772">
      <Terms xmlns="http://schemas.microsoft.com/office/infopath/2007/PartnerControls"/>
    </lcf76f155ced4ddcb4097134ff3c332f>
    <TaxCatchAll xmlns="a06a9706-ad8f-4101-9ff4-bb1986540cc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A16988A4411D43993AF1AD54B21A42" ma:contentTypeVersion="18" ma:contentTypeDescription="Create a new document." ma:contentTypeScope="" ma:versionID="7d3cd43ba70f36fa3c37690c706d8f06">
  <xsd:schema xmlns:xsd="http://www.w3.org/2001/XMLSchema" xmlns:xs="http://www.w3.org/2001/XMLSchema" xmlns:p="http://schemas.microsoft.com/office/2006/metadata/properties" xmlns:ns2="595e4c87-8aad-4424-8d13-4e1a0ac8f772" xmlns:ns3="a06a9706-ad8f-4101-9ff4-bb1986540cca" targetNamespace="http://schemas.microsoft.com/office/2006/metadata/properties" ma:root="true" ma:fieldsID="98fd641a8cfad8eba1586fc43b07f76d" ns2:_="" ns3:_="">
    <xsd:import namespace="595e4c87-8aad-4424-8d13-4e1a0ac8f772"/>
    <xsd:import namespace="a06a9706-ad8f-4101-9ff4-bb1986540c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e4c87-8aad-4424-8d13-4e1a0ac8f7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860b5a-276f-4e20-a60a-049ecf2d2c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a9706-ad8f-4101-9ff4-bb1986540c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8a0f90-a25b-428a-ba85-bf7ee30a594a}" ma:internalName="TaxCatchAll" ma:showField="CatchAllData" ma:web="a06a9706-ad8f-4101-9ff4-bb1986540c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E97B64-45E2-443B-B583-1E31A8C59F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562C40-ACB1-464D-9655-61DD85FFCCB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CA7F2BC-159D-4A89-B7FD-987E7739C4F5}"/>
</file>

<file path=docProps/app.xml><?xml version="1.0" encoding="utf-8"?>
<Properties xmlns="http://schemas.openxmlformats.org/officeDocument/2006/extended-properties" xmlns:vt="http://schemas.openxmlformats.org/officeDocument/2006/docPropsVTypes">
  <TotalTime>3350</TotalTime>
  <Words>1305</Words>
  <Application>Microsoft Office PowerPoint</Application>
  <PresentationFormat>Widescreen</PresentationFormat>
  <Paragraphs>171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Lato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Wood</dc:creator>
  <cp:lastModifiedBy>Alistair Strayton</cp:lastModifiedBy>
  <cp:revision>4</cp:revision>
  <cp:lastPrinted>2020-04-09T14:30:17Z</cp:lastPrinted>
  <dcterms:created xsi:type="dcterms:W3CDTF">2020-03-28T09:27:35Z</dcterms:created>
  <dcterms:modified xsi:type="dcterms:W3CDTF">2020-04-29T08:25:26Z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0x010100ECDF125A2BE7EC4BBA5D53924D00436D</vt:lpwstr>
  </property>
</Properties>
</file>